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3"/>
  </p:handoutMasterIdLst>
  <p:sldIdLst>
    <p:sldId id="256" r:id="rId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77DE75-DBCD-49E5-B696-6EA0F908CB66}" v="59" dt="2026-06-03T21:32:11.24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80" y="65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539" y="65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a Humphrey" userId="e8ab3d6f-cf47-4893-becc-848f4def07d1" providerId="ADAL" clId="{2B4F6BB1-0653-45E0-A347-463D65097B8C}"/>
    <pc:docChg chg="undo custSel modSld modHandout">
      <pc:chgData name="Sylvia Humphrey" userId="e8ab3d6f-cf47-4893-becc-848f4def07d1" providerId="ADAL" clId="{2B4F6BB1-0653-45E0-A347-463D65097B8C}" dt="2026-06-03T21:33:47.575" v="1447" actId="478"/>
      <pc:docMkLst>
        <pc:docMk/>
      </pc:docMkLst>
      <pc:sldChg chg="addSp delSp modSp mod setBg modClrScheme chgLayout">
        <pc:chgData name="Sylvia Humphrey" userId="e8ab3d6f-cf47-4893-becc-848f4def07d1" providerId="ADAL" clId="{2B4F6BB1-0653-45E0-A347-463D65097B8C}" dt="2026-06-03T21:33:47.575" v="1447" actId="478"/>
        <pc:sldMkLst>
          <pc:docMk/>
          <pc:sldMk cId="0" sldId="256"/>
        </pc:sldMkLst>
        <pc:spChg chg="add del mod">
          <ac:chgData name="Sylvia Humphrey" userId="e8ab3d6f-cf47-4893-becc-848f4def07d1" providerId="ADAL" clId="{2B4F6BB1-0653-45E0-A347-463D65097B8C}" dt="2026-06-03T21:33:23.920" v="1445" actId="478"/>
          <ac:spMkLst>
            <pc:docMk/>
            <pc:sldMk cId="0" sldId="256"/>
            <ac:spMk id="2" creationId="{00000000-0000-0000-0000-000000000000}"/>
          </ac:spMkLst>
        </pc:spChg>
        <pc:spChg chg="mod ord">
          <ac:chgData name="Sylvia Humphrey" userId="e8ab3d6f-cf47-4893-becc-848f4def07d1" providerId="ADAL" clId="{2B4F6BB1-0653-45E0-A347-463D65097B8C}" dt="2026-06-03T20:49:19.567" v="162" actId="20577"/>
          <ac:spMkLst>
            <pc:docMk/>
            <pc:sldMk cId="0" sldId="256"/>
            <ac:spMk id="6" creationId="{00000000-0000-0000-0000-000000000000}"/>
          </ac:spMkLst>
        </pc:spChg>
        <pc:spChg chg="mod">
          <ac:chgData name="Sylvia Humphrey" userId="e8ab3d6f-cf47-4893-becc-848f4def07d1" providerId="ADAL" clId="{2B4F6BB1-0653-45E0-A347-463D65097B8C}" dt="2026-06-03T20:53:30.210" v="333" actId="1076"/>
          <ac:spMkLst>
            <pc:docMk/>
            <pc:sldMk cId="0" sldId="256"/>
            <ac:spMk id="10" creationId="{00000000-0000-0000-0000-000000000000}"/>
          </ac:spMkLst>
        </pc:spChg>
        <pc:spChg chg="mod">
          <ac:chgData name="Sylvia Humphrey" userId="e8ab3d6f-cf47-4893-becc-848f4def07d1" providerId="ADAL" clId="{2B4F6BB1-0653-45E0-A347-463D65097B8C}" dt="2026-06-03T21:16:59.518" v="968" actId="20577"/>
          <ac:spMkLst>
            <pc:docMk/>
            <pc:sldMk cId="0" sldId="256"/>
            <ac:spMk id="15" creationId="{00000000-0000-0000-0000-000000000000}"/>
          </ac:spMkLst>
        </pc:spChg>
        <pc:spChg chg="mod">
          <ac:chgData name="Sylvia Humphrey" userId="e8ab3d6f-cf47-4893-becc-848f4def07d1" providerId="ADAL" clId="{2B4F6BB1-0653-45E0-A347-463D65097B8C}" dt="2026-06-03T21:15:34.112" v="919" actId="6549"/>
          <ac:spMkLst>
            <pc:docMk/>
            <pc:sldMk cId="0" sldId="256"/>
            <ac:spMk id="23" creationId="{00000000-0000-0000-0000-000000000000}"/>
          </ac:spMkLst>
        </pc:spChg>
        <pc:spChg chg="mod">
          <ac:chgData name="Sylvia Humphrey" userId="e8ab3d6f-cf47-4893-becc-848f4def07d1" providerId="ADAL" clId="{2B4F6BB1-0653-45E0-A347-463D65097B8C}" dt="2026-06-03T21:29:02.972" v="1366" actId="14100"/>
          <ac:spMkLst>
            <pc:docMk/>
            <pc:sldMk cId="0" sldId="256"/>
            <ac:spMk id="28" creationId="{00000000-0000-0000-0000-000000000000}"/>
          </ac:spMkLst>
        </pc:spChg>
        <pc:spChg chg="mod">
          <ac:chgData name="Sylvia Humphrey" userId="e8ab3d6f-cf47-4893-becc-848f4def07d1" providerId="ADAL" clId="{2B4F6BB1-0653-45E0-A347-463D65097B8C}" dt="2026-06-03T21:28:31.066" v="1338" actId="1076"/>
          <ac:spMkLst>
            <pc:docMk/>
            <pc:sldMk cId="0" sldId="256"/>
            <ac:spMk id="30" creationId="{00000000-0000-0000-0000-000000000000}"/>
          </ac:spMkLst>
        </pc:spChg>
        <pc:spChg chg="mod">
          <ac:chgData name="Sylvia Humphrey" userId="e8ab3d6f-cf47-4893-becc-848f4def07d1" providerId="ADAL" clId="{2B4F6BB1-0653-45E0-A347-463D65097B8C}" dt="2026-06-03T21:28:23.689" v="1336" actId="1076"/>
          <ac:spMkLst>
            <pc:docMk/>
            <pc:sldMk cId="0" sldId="256"/>
            <ac:spMk id="34" creationId="{00000000-0000-0000-0000-000000000000}"/>
          </ac:spMkLst>
        </pc:spChg>
        <pc:spChg chg="mod">
          <ac:chgData name="Sylvia Humphrey" userId="e8ab3d6f-cf47-4893-becc-848f4def07d1" providerId="ADAL" clId="{2B4F6BB1-0653-45E0-A347-463D65097B8C}" dt="2026-06-03T21:28:19.851" v="1335" actId="1076"/>
          <ac:spMkLst>
            <pc:docMk/>
            <pc:sldMk cId="0" sldId="256"/>
            <ac:spMk id="38" creationId="{00000000-0000-0000-0000-000000000000}"/>
          </ac:spMkLst>
        </pc:spChg>
        <pc:spChg chg="mod">
          <ac:chgData name="Sylvia Humphrey" userId="e8ab3d6f-cf47-4893-becc-848f4def07d1" providerId="ADAL" clId="{2B4F6BB1-0653-45E0-A347-463D65097B8C}" dt="2026-06-03T21:09:32.831" v="674" actId="20577"/>
          <ac:spMkLst>
            <pc:docMk/>
            <pc:sldMk cId="0" sldId="256"/>
            <ac:spMk id="42" creationId="{00000000-0000-0000-0000-000000000000}"/>
          </ac:spMkLst>
        </pc:spChg>
        <pc:spChg chg="mod">
          <ac:chgData name="Sylvia Humphrey" userId="e8ab3d6f-cf47-4893-becc-848f4def07d1" providerId="ADAL" clId="{2B4F6BB1-0653-45E0-A347-463D65097B8C}" dt="2026-06-03T21:29:49.543" v="1420" actId="20577"/>
          <ac:spMkLst>
            <pc:docMk/>
            <pc:sldMk cId="0" sldId="256"/>
            <ac:spMk id="48" creationId="{00000000-0000-0000-0000-000000000000}"/>
          </ac:spMkLst>
        </pc:spChg>
        <pc:spChg chg="mod">
          <ac:chgData name="Sylvia Humphrey" userId="e8ab3d6f-cf47-4893-becc-848f4def07d1" providerId="ADAL" clId="{2B4F6BB1-0653-45E0-A347-463D65097B8C}" dt="2026-06-03T20:51:39.368" v="225" actId="1076"/>
          <ac:spMkLst>
            <pc:docMk/>
            <pc:sldMk cId="0" sldId="256"/>
            <ac:spMk id="61" creationId="{00000000-0000-0000-0000-000000000000}"/>
          </ac:spMkLst>
        </pc:spChg>
        <pc:spChg chg="mod">
          <ac:chgData name="Sylvia Humphrey" userId="e8ab3d6f-cf47-4893-becc-848f4def07d1" providerId="ADAL" clId="{2B4F6BB1-0653-45E0-A347-463D65097B8C}" dt="2026-06-03T21:11:10.535" v="766" actId="20577"/>
          <ac:spMkLst>
            <pc:docMk/>
            <pc:sldMk cId="0" sldId="256"/>
            <ac:spMk id="66" creationId="{00000000-0000-0000-0000-000000000000}"/>
          </ac:spMkLst>
        </pc:spChg>
        <pc:spChg chg="mod">
          <ac:chgData name="Sylvia Humphrey" userId="e8ab3d6f-cf47-4893-becc-848f4def07d1" providerId="ADAL" clId="{2B4F6BB1-0653-45E0-A347-463D65097B8C}" dt="2026-06-03T21:10:15.107" v="704" actId="14100"/>
          <ac:spMkLst>
            <pc:docMk/>
            <pc:sldMk cId="0" sldId="256"/>
            <ac:spMk id="71" creationId="{00000000-0000-0000-0000-000000000000}"/>
          </ac:spMkLst>
        </pc:spChg>
        <pc:spChg chg="add del mod">
          <ac:chgData name="Sylvia Humphrey" userId="e8ab3d6f-cf47-4893-becc-848f4def07d1" providerId="ADAL" clId="{2B4F6BB1-0653-45E0-A347-463D65097B8C}" dt="2026-06-03T20:47:15.838" v="119" actId="6264"/>
          <ac:spMkLst>
            <pc:docMk/>
            <pc:sldMk cId="0" sldId="256"/>
            <ac:spMk id="72" creationId="{899CEE42-A9C5-466B-9F8C-C29E41C9F013}"/>
          </ac:spMkLst>
        </pc:spChg>
        <pc:spChg chg="add del mod ord">
          <ac:chgData name="Sylvia Humphrey" userId="e8ab3d6f-cf47-4893-becc-848f4def07d1" providerId="ADAL" clId="{2B4F6BB1-0653-45E0-A347-463D65097B8C}" dt="2026-06-03T20:47:15.838" v="119" actId="6264"/>
          <ac:spMkLst>
            <pc:docMk/>
            <pc:sldMk cId="0" sldId="256"/>
            <ac:spMk id="73" creationId="{36AC443D-AC4C-A4FD-322D-DD9654099C7E}"/>
          </ac:spMkLst>
        </pc:spChg>
        <pc:spChg chg="mod">
          <ac:chgData name="Sylvia Humphrey" userId="e8ab3d6f-cf47-4893-becc-848f4def07d1" providerId="ADAL" clId="{2B4F6BB1-0653-45E0-A347-463D65097B8C}" dt="2026-06-03T21:32:11.244" v="1434"/>
          <ac:spMkLst>
            <pc:docMk/>
            <pc:sldMk cId="0" sldId="256"/>
            <ac:spMk id="77" creationId="{4EE36CB4-CC08-C62F-9C20-D927BA0A7A20}"/>
          </ac:spMkLst>
        </pc:spChg>
        <pc:grpChg chg="del mod">
          <ac:chgData name="Sylvia Humphrey" userId="e8ab3d6f-cf47-4893-becc-848f4def07d1" providerId="ADAL" clId="{2B4F6BB1-0653-45E0-A347-463D65097B8C}" dt="2026-06-03T21:30:08.342" v="1422" actId="478"/>
          <ac:grpSpMkLst>
            <pc:docMk/>
            <pc:sldMk cId="0" sldId="256"/>
            <ac:grpSpMk id="3" creationId="{00000000-0000-0000-0000-000000000000}"/>
          </ac:grpSpMkLst>
        </pc:grpChg>
        <pc:grpChg chg="del">
          <ac:chgData name="Sylvia Humphrey" userId="e8ab3d6f-cf47-4893-becc-848f4def07d1" providerId="ADAL" clId="{2B4F6BB1-0653-45E0-A347-463D65097B8C}" dt="2026-06-03T21:29:59.942" v="1421" actId="478"/>
          <ac:grpSpMkLst>
            <pc:docMk/>
            <pc:sldMk cId="0" sldId="256"/>
            <ac:grpSpMk id="7" creationId="{00000000-0000-0000-0000-000000000000}"/>
          </ac:grpSpMkLst>
        </pc:grpChg>
        <pc:grpChg chg="del">
          <ac:chgData name="Sylvia Humphrey" userId="e8ab3d6f-cf47-4893-becc-848f4def07d1" providerId="ADAL" clId="{2B4F6BB1-0653-45E0-A347-463D65097B8C}" dt="2026-06-03T21:30:57.999" v="1426" actId="478"/>
          <ac:grpSpMkLst>
            <pc:docMk/>
            <pc:sldMk cId="0" sldId="256"/>
            <ac:grpSpMk id="11" creationId="{00000000-0000-0000-0000-000000000000}"/>
          </ac:grpSpMkLst>
        </pc:grpChg>
        <pc:grpChg chg="del">
          <ac:chgData name="Sylvia Humphrey" userId="e8ab3d6f-cf47-4893-becc-848f4def07d1" providerId="ADAL" clId="{2B4F6BB1-0653-45E0-A347-463D65097B8C}" dt="2026-06-03T21:33:47.575" v="1447" actId="478"/>
          <ac:grpSpMkLst>
            <pc:docMk/>
            <pc:sldMk cId="0" sldId="256"/>
            <ac:grpSpMk id="20" creationId="{00000000-0000-0000-0000-000000000000}"/>
          </ac:grpSpMkLst>
        </pc:grpChg>
        <pc:grpChg chg="del mod ord">
          <ac:chgData name="Sylvia Humphrey" userId="e8ab3d6f-cf47-4893-becc-848f4def07d1" providerId="ADAL" clId="{2B4F6BB1-0653-45E0-A347-463D65097B8C}" dt="2026-06-03T21:18:53.416" v="1019" actId="478"/>
          <ac:grpSpMkLst>
            <pc:docMk/>
            <pc:sldMk cId="0" sldId="256"/>
            <ac:grpSpMk id="24" creationId="{00000000-0000-0000-0000-000000000000}"/>
          </ac:grpSpMkLst>
        </pc:grpChg>
        <pc:grpChg chg="del mod">
          <ac:chgData name="Sylvia Humphrey" userId="e8ab3d6f-cf47-4893-becc-848f4def07d1" providerId="ADAL" clId="{2B4F6BB1-0653-45E0-A347-463D65097B8C}" dt="2026-06-03T21:19:21.783" v="1027" actId="478"/>
          <ac:grpSpMkLst>
            <pc:docMk/>
            <pc:sldMk cId="0" sldId="256"/>
            <ac:grpSpMk id="31" creationId="{00000000-0000-0000-0000-000000000000}"/>
          </ac:grpSpMkLst>
        </pc:grpChg>
        <pc:grpChg chg="add del mod">
          <ac:chgData name="Sylvia Humphrey" userId="e8ab3d6f-cf47-4893-becc-848f4def07d1" providerId="ADAL" clId="{2B4F6BB1-0653-45E0-A347-463D65097B8C}" dt="2026-06-03T21:22:39.878" v="1212" actId="478"/>
          <ac:grpSpMkLst>
            <pc:docMk/>
            <pc:sldMk cId="0" sldId="256"/>
            <ac:grpSpMk id="35" creationId="{00000000-0000-0000-0000-000000000000}"/>
          </ac:grpSpMkLst>
        </pc:grpChg>
        <pc:grpChg chg="del">
          <ac:chgData name="Sylvia Humphrey" userId="e8ab3d6f-cf47-4893-becc-848f4def07d1" providerId="ADAL" clId="{2B4F6BB1-0653-45E0-A347-463D65097B8C}" dt="2026-06-03T21:31:37.647" v="1429" actId="478"/>
          <ac:grpSpMkLst>
            <pc:docMk/>
            <pc:sldMk cId="0" sldId="256"/>
            <ac:grpSpMk id="39" creationId="{00000000-0000-0000-0000-000000000000}"/>
          </ac:grpSpMkLst>
        </pc:grpChg>
        <pc:grpChg chg="del">
          <ac:chgData name="Sylvia Humphrey" userId="e8ab3d6f-cf47-4893-becc-848f4def07d1" providerId="ADAL" clId="{2B4F6BB1-0653-45E0-A347-463D65097B8C}" dt="2026-06-03T21:32:51.471" v="1441" actId="478"/>
          <ac:grpSpMkLst>
            <pc:docMk/>
            <pc:sldMk cId="0" sldId="256"/>
            <ac:grpSpMk id="45" creationId="{00000000-0000-0000-0000-000000000000}"/>
          </ac:grpSpMkLst>
        </pc:grpChg>
        <pc:grpChg chg="add del mod">
          <ac:chgData name="Sylvia Humphrey" userId="e8ab3d6f-cf47-4893-becc-848f4def07d1" providerId="ADAL" clId="{2B4F6BB1-0653-45E0-A347-463D65097B8C}" dt="2026-06-03T21:32:42.471" v="1439" actId="478"/>
          <ac:grpSpMkLst>
            <pc:docMk/>
            <pc:sldMk cId="0" sldId="256"/>
            <ac:grpSpMk id="55" creationId="{00000000-0000-0000-0000-000000000000}"/>
          </ac:grpSpMkLst>
        </pc:grpChg>
        <pc:grpChg chg="del">
          <ac:chgData name="Sylvia Humphrey" userId="e8ab3d6f-cf47-4893-becc-848f4def07d1" providerId="ADAL" clId="{2B4F6BB1-0653-45E0-A347-463D65097B8C}" dt="2026-06-03T21:31:39.646" v="1430" actId="478"/>
          <ac:grpSpMkLst>
            <pc:docMk/>
            <pc:sldMk cId="0" sldId="256"/>
            <ac:grpSpMk id="62" creationId="{00000000-0000-0000-0000-000000000000}"/>
          </ac:grpSpMkLst>
        </pc:grpChg>
        <pc:grpChg chg="add mod ord">
          <ac:chgData name="Sylvia Humphrey" userId="e8ab3d6f-cf47-4893-becc-848f4def07d1" providerId="ADAL" clId="{2B4F6BB1-0653-45E0-A347-463D65097B8C}" dt="2026-06-03T21:33:39.239" v="1446" actId="1076"/>
          <ac:grpSpMkLst>
            <pc:docMk/>
            <pc:sldMk cId="0" sldId="256"/>
            <ac:grpSpMk id="74" creationId="{F8A1E2AC-3EC7-2C5D-E4F9-83D7E2FBDE6D}"/>
          </ac:grpSpMkLst>
        </pc:grpChg>
        <pc:picChg chg="del">
          <ac:chgData name="Sylvia Humphrey" userId="e8ab3d6f-cf47-4893-becc-848f4def07d1" providerId="ADAL" clId="{2B4F6BB1-0653-45E0-A347-463D65097B8C}" dt="2026-06-03T21:18:50.175" v="1018" actId="478"/>
          <ac:picMkLst>
            <pc:docMk/>
            <pc:sldMk cId="0" sldId="256"/>
            <ac:picMk id="27" creationId="{00000000-0000-0000-0000-000000000000}"/>
          </ac:picMkLst>
        </pc:picChg>
        <pc:picChg chg="del mod">
          <ac:chgData name="Sylvia Humphrey" userId="e8ab3d6f-cf47-4893-becc-848f4def07d1" providerId="ADAL" clId="{2B4F6BB1-0653-45E0-A347-463D65097B8C}" dt="2026-06-03T21:19:14.014" v="1024" actId="478"/>
          <ac:picMkLst>
            <pc:docMk/>
            <pc:sldMk cId="0" sldId="256"/>
            <ac:picMk id="29" creationId="{00000000-0000-0000-0000-000000000000}"/>
          </ac:picMkLst>
        </pc:picChg>
        <pc:picChg chg="mod">
          <ac:chgData name="Sylvia Humphrey" userId="e8ab3d6f-cf47-4893-becc-848f4def07d1" providerId="ADAL" clId="{2B4F6BB1-0653-45E0-A347-463D65097B8C}" dt="2026-06-03T21:32:11.244" v="1434"/>
          <ac:picMkLst>
            <pc:docMk/>
            <pc:sldMk cId="0" sldId="256"/>
            <ac:picMk id="75" creationId="{22A6FBBD-FE19-B6F0-3298-37B08ACCC2DA}"/>
          </ac:picMkLst>
        </pc:picChg>
        <pc:picChg chg="mod">
          <ac:chgData name="Sylvia Humphrey" userId="e8ab3d6f-cf47-4893-becc-848f4def07d1" providerId="ADAL" clId="{2B4F6BB1-0653-45E0-A347-463D65097B8C}" dt="2026-06-03T21:32:11.244" v="1434"/>
          <ac:picMkLst>
            <pc:docMk/>
            <pc:sldMk cId="0" sldId="256"/>
            <ac:picMk id="76" creationId="{D27DDCCE-9E1C-7EEF-F8CE-575673B759AE}"/>
          </ac:picMkLst>
        </pc:picChg>
        <pc:picChg chg="del mod">
          <ac:chgData name="Sylvia Humphrey" userId="e8ab3d6f-cf47-4893-becc-848f4def07d1" providerId="ADAL" clId="{2B4F6BB1-0653-45E0-A347-463D65097B8C}" dt="2026-06-03T21:32:26.558" v="1437" actId="478"/>
          <ac:picMkLst>
            <pc:docMk/>
            <pc:sldMk cId="0" sldId="256"/>
            <ac:picMk id="78" creationId="{B98036C4-572A-ADB6-3DB4-15A8FB407B18}"/>
          </ac:picMkLst>
        </pc:picChg>
        <pc:picChg chg="del mod">
          <ac:chgData name="Sylvia Humphrey" userId="e8ab3d6f-cf47-4893-becc-848f4def07d1" providerId="ADAL" clId="{2B4F6BB1-0653-45E0-A347-463D65097B8C}" dt="2026-06-03T21:32:31.047" v="1438" actId="478"/>
          <ac:picMkLst>
            <pc:docMk/>
            <pc:sldMk cId="0" sldId="256"/>
            <ac:picMk id="79" creationId="{4DAFD19C-AF23-D864-902C-7D6048E6F072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1E919E-CF49-341E-C227-F1E570C9E3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DB3738-A341-11A5-90C2-D237223BE97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BB5505-163E-4726-8D3B-C407DDB275BE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5655F0-9479-AD33-F34C-C8584D9B55F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4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A1983E-AC30-0609-61C9-4796B83DA2B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6905625" y="6513514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7A535-7EC2-42A6-96D3-FBB68CE81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6444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780272" y="381761"/>
            <a:ext cx="1422400" cy="1323340"/>
          </a:xfrm>
          <a:custGeom>
            <a:avLst/>
            <a:gdLst/>
            <a:ahLst/>
            <a:cxnLst/>
            <a:rect l="l" t="t" r="r" b="b"/>
            <a:pathLst>
              <a:path w="1422400" h="1323339">
                <a:moveTo>
                  <a:pt x="2324" y="0"/>
                </a:moveTo>
                <a:lnTo>
                  <a:pt x="0" y="0"/>
                </a:lnTo>
                <a:lnTo>
                  <a:pt x="0" y="1014234"/>
                </a:lnTo>
                <a:lnTo>
                  <a:pt x="22644" y="1014704"/>
                </a:lnTo>
                <a:lnTo>
                  <a:pt x="32575" y="1015161"/>
                </a:lnTo>
                <a:lnTo>
                  <a:pt x="81584" y="1020749"/>
                </a:lnTo>
                <a:lnTo>
                  <a:pt x="119735" y="1028509"/>
                </a:lnTo>
                <a:lnTo>
                  <a:pt x="165493" y="1042314"/>
                </a:lnTo>
                <a:lnTo>
                  <a:pt x="208775" y="1060310"/>
                </a:lnTo>
                <a:lnTo>
                  <a:pt x="248945" y="1081874"/>
                </a:lnTo>
                <a:lnTo>
                  <a:pt x="285711" y="1106703"/>
                </a:lnTo>
                <a:lnTo>
                  <a:pt x="318592" y="1134783"/>
                </a:lnTo>
                <a:lnTo>
                  <a:pt x="352094" y="1171867"/>
                </a:lnTo>
                <a:lnTo>
                  <a:pt x="374586" y="1205230"/>
                </a:lnTo>
                <a:lnTo>
                  <a:pt x="391655" y="1240447"/>
                </a:lnTo>
                <a:lnTo>
                  <a:pt x="404367" y="1284668"/>
                </a:lnTo>
                <a:lnTo>
                  <a:pt x="407936" y="1322832"/>
                </a:lnTo>
                <a:lnTo>
                  <a:pt x="1421892" y="1322832"/>
                </a:lnTo>
                <a:lnTo>
                  <a:pt x="1421892" y="1305763"/>
                </a:lnTo>
                <a:lnTo>
                  <a:pt x="1421574" y="1288694"/>
                </a:lnTo>
                <a:lnTo>
                  <a:pt x="1417853" y="1221206"/>
                </a:lnTo>
                <a:lnTo>
                  <a:pt x="1410411" y="1154645"/>
                </a:lnTo>
                <a:lnTo>
                  <a:pt x="1399552" y="1089012"/>
                </a:lnTo>
                <a:lnTo>
                  <a:pt x="1389316" y="1040460"/>
                </a:lnTo>
                <a:lnTo>
                  <a:pt x="1377061" y="992670"/>
                </a:lnTo>
                <a:lnTo>
                  <a:pt x="1352549" y="914476"/>
                </a:lnTo>
                <a:lnTo>
                  <a:pt x="1323086" y="838136"/>
                </a:lnTo>
                <a:lnTo>
                  <a:pt x="1295933" y="778865"/>
                </a:lnTo>
                <a:lnTo>
                  <a:pt x="1258252" y="706882"/>
                </a:lnTo>
                <a:lnTo>
                  <a:pt x="1224749" y="651014"/>
                </a:lnTo>
                <a:lnTo>
                  <a:pt x="1188288" y="596874"/>
                </a:lnTo>
                <a:lnTo>
                  <a:pt x="1149362" y="544588"/>
                </a:lnTo>
                <a:lnTo>
                  <a:pt x="1118489" y="506577"/>
                </a:lnTo>
                <a:lnTo>
                  <a:pt x="1075067" y="457542"/>
                </a:lnTo>
                <a:lnTo>
                  <a:pt x="1040777" y="422173"/>
                </a:lnTo>
                <a:lnTo>
                  <a:pt x="993165" y="376555"/>
                </a:lnTo>
                <a:lnTo>
                  <a:pt x="955941" y="343979"/>
                </a:lnTo>
                <a:lnTo>
                  <a:pt x="904595" y="302387"/>
                </a:lnTo>
                <a:lnTo>
                  <a:pt x="864425" y="272605"/>
                </a:lnTo>
                <a:lnTo>
                  <a:pt x="823315" y="244208"/>
                </a:lnTo>
                <a:lnTo>
                  <a:pt x="780973" y="217373"/>
                </a:lnTo>
                <a:lnTo>
                  <a:pt x="722960" y="183540"/>
                </a:lnTo>
                <a:lnTo>
                  <a:pt x="678294" y="159804"/>
                </a:lnTo>
                <a:lnTo>
                  <a:pt x="632536" y="137617"/>
                </a:lnTo>
                <a:lnTo>
                  <a:pt x="570026" y="110464"/>
                </a:lnTo>
                <a:lnTo>
                  <a:pt x="522249" y="91846"/>
                </a:lnTo>
                <a:lnTo>
                  <a:pt x="473392" y="74777"/>
                </a:lnTo>
                <a:lnTo>
                  <a:pt x="407314" y="54762"/>
                </a:lnTo>
                <a:lnTo>
                  <a:pt x="356590" y="41732"/>
                </a:lnTo>
                <a:lnTo>
                  <a:pt x="270662" y="23736"/>
                </a:lnTo>
                <a:lnTo>
                  <a:pt x="200710" y="12725"/>
                </a:lnTo>
                <a:lnTo>
                  <a:pt x="129362" y="5270"/>
                </a:lnTo>
                <a:lnTo>
                  <a:pt x="57226" y="927"/>
                </a:lnTo>
                <a:lnTo>
                  <a:pt x="38925" y="304"/>
                </a:lnTo>
                <a:lnTo>
                  <a:pt x="2324" y="0"/>
                </a:lnTo>
                <a:close/>
              </a:path>
            </a:pathLst>
          </a:custGeom>
          <a:solidFill>
            <a:srgbClr val="EA000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782561" y="381761"/>
            <a:ext cx="3119755" cy="1013460"/>
          </a:xfrm>
          <a:custGeom>
            <a:avLst/>
            <a:gdLst/>
            <a:ahLst/>
            <a:cxnLst/>
            <a:rect l="l" t="t" r="r" b="b"/>
            <a:pathLst>
              <a:path w="3119754" h="1013460">
                <a:moveTo>
                  <a:pt x="0" y="1013460"/>
                </a:moveTo>
                <a:lnTo>
                  <a:pt x="3119628" y="1013460"/>
                </a:lnTo>
                <a:lnTo>
                  <a:pt x="3119628" y="0"/>
                </a:lnTo>
                <a:lnTo>
                  <a:pt x="0" y="0"/>
                </a:lnTo>
                <a:lnTo>
                  <a:pt x="0" y="1013460"/>
                </a:lnTo>
                <a:close/>
              </a:path>
            </a:pathLst>
          </a:custGeom>
          <a:solidFill>
            <a:srgbClr val="F58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701790" y="381761"/>
            <a:ext cx="3200400" cy="1013460"/>
          </a:xfrm>
          <a:custGeom>
            <a:avLst/>
            <a:gdLst/>
            <a:ahLst/>
            <a:cxnLst/>
            <a:rect l="l" t="t" r="r" b="b"/>
            <a:pathLst>
              <a:path w="3200400" h="1013460">
                <a:moveTo>
                  <a:pt x="0" y="0"/>
                </a:moveTo>
                <a:lnTo>
                  <a:pt x="3200400" y="0"/>
                </a:lnTo>
                <a:lnTo>
                  <a:pt x="3200400" y="1013460"/>
                </a:lnTo>
                <a:lnTo>
                  <a:pt x="0" y="1013460"/>
                </a:lnTo>
                <a:lnTo>
                  <a:pt x="0" y="0"/>
                </a:lnTo>
                <a:close/>
              </a:path>
            </a:pathLst>
          </a:custGeom>
          <a:ln w="1904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3582161" y="381761"/>
            <a:ext cx="3200400" cy="1013460"/>
          </a:xfrm>
          <a:custGeom>
            <a:avLst/>
            <a:gdLst/>
            <a:ahLst/>
            <a:cxnLst/>
            <a:rect l="l" t="t" r="r" b="b"/>
            <a:pathLst>
              <a:path w="3200400" h="1013460">
                <a:moveTo>
                  <a:pt x="3200399" y="0"/>
                </a:moveTo>
                <a:lnTo>
                  <a:pt x="0" y="0"/>
                </a:lnTo>
                <a:lnTo>
                  <a:pt x="0" y="1013460"/>
                </a:lnTo>
                <a:lnTo>
                  <a:pt x="3200399" y="1013460"/>
                </a:lnTo>
                <a:lnTo>
                  <a:pt x="3200399" y="0"/>
                </a:lnTo>
                <a:close/>
              </a:path>
            </a:pathLst>
          </a:custGeom>
          <a:solidFill>
            <a:srgbClr val="0061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582161" y="381761"/>
            <a:ext cx="3200400" cy="1013460"/>
          </a:xfrm>
          <a:custGeom>
            <a:avLst/>
            <a:gdLst/>
            <a:ahLst/>
            <a:cxnLst/>
            <a:rect l="l" t="t" r="r" b="b"/>
            <a:pathLst>
              <a:path w="3200400" h="1013460">
                <a:moveTo>
                  <a:pt x="0" y="0"/>
                </a:moveTo>
                <a:lnTo>
                  <a:pt x="3200399" y="0"/>
                </a:lnTo>
                <a:lnTo>
                  <a:pt x="3200399" y="1013460"/>
                </a:lnTo>
                <a:lnTo>
                  <a:pt x="0" y="1013460"/>
                </a:lnTo>
                <a:lnTo>
                  <a:pt x="0" y="0"/>
                </a:lnTo>
                <a:close/>
              </a:path>
            </a:pathLst>
          </a:custGeom>
          <a:ln w="1904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780272" y="1701545"/>
            <a:ext cx="1422400" cy="1323340"/>
          </a:xfrm>
          <a:custGeom>
            <a:avLst/>
            <a:gdLst/>
            <a:ahLst/>
            <a:cxnLst/>
            <a:rect l="l" t="t" r="r" b="b"/>
            <a:pathLst>
              <a:path w="1422400" h="1323339">
                <a:moveTo>
                  <a:pt x="1421892" y="0"/>
                </a:moveTo>
                <a:lnTo>
                  <a:pt x="407936" y="0"/>
                </a:lnTo>
                <a:lnTo>
                  <a:pt x="407784" y="7607"/>
                </a:lnTo>
                <a:lnTo>
                  <a:pt x="407314" y="15201"/>
                </a:lnTo>
                <a:lnTo>
                  <a:pt x="401116" y="53060"/>
                </a:lnTo>
                <a:lnTo>
                  <a:pt x="388696" y="89522"/>
                </a:lnTo>
                <a:lnTo>
                  <a:pt x="361708" y="137769"/>
                </a:lnTo>
                <a:lnTo>
                  <a:pt x="330530" y="175945"/>
                </a:lnTo>
                <a:lnTo>
                  <a:pt x="285711" y="216128"/>
                </a:lnTo>
                <a:lnTo>
                  <a:pt x="248945" y="240957"/>
                </a:lnTo>
                <a:lnTo>
                  <a:pt x="208775" y="262521"/>
                </a:lnTo>
                <a:lnTo>
                  <a:pt x="165493" y="280517"/>
                </a:lnTo>
                <a:lnTo>
                  <a:pt x="119735" y="294322"/>
                </a:lnTo>
                <a:lnTo>
                  <a:pt x="81584" y="302082"/>
                </a:lnTo>
                <a:lnTo>
                  <a:pt x="32575" y="307670"/>
                </a:lnTo>
                <a:lnTo>
                  <a:pt x="0" y="308597"/>
                </a:lnTo>
                <a:lnTo>
                  <a:pt x="0" y="1322831"/>
                </a:lnTo>
                <a:lnTo>
                  <a:pt x="2324" y="1322831"/>
                </a:lnTo>
                <a:lnTo>
                  <a:pt x="38925" y="1322527"/>
                </a:lnTo>
                <a:lnTo>
                  <a:pt x="93370" y="1320190"/>
                </a:lnTo>
                <a:lnTo>
                  <a:pt x="165188" y="1314145"/>
                </a:lnTo>
                <a:lnTo>
                  <a:pt x="235762" y="1304988"/>
                </a:lnTo>
                <a:lnTo>
                  <a:pt x="322465" y="1289011"/>
                </a:lnTo>
                <a:lnTo>
                  <a:pt x="373506" y="1276908"/>
                </a:lnTo>
                <a:lnTo>
                  <a:pt x="456945" y="1253324"/>
                </a:lnTo>
                <a:lnTo>
                  <a:pt x="522249" y="1230985"/>
                </a:lnTo>
                <a:lnTo>
                  <a:pt x="570026" y="1212367"/>
                </a:lnTo>
                <a:lnTo>
                  <a:pt x="632536" y="1185214"/>
                </a:lnTo>
                <a:lnTo>
                  <a:pt x="678294" y="1163027"/>
                </a:lnTo>
                <a:lnTo>
                  <a:pt x="722960" y="1139291"/>
                </a:lnTo>
                <a:lnTo>
                  <a:pt x="780973" y="1105458"/>
                </a:lnTo>
                <a:lnTo>
                  <a:pt x="823315" y="1078623"/>
                </a:lnTo>
                <a:lnTo>
                  <a:pt x="864425" y="1050226"/>
                </a:lnTo>
                <a:lnTo>
                  <a:pt x="904595" y="1020444"/>
                </a:lnTo>
                <a:lnTo>
                  <a:pt x="955941" y="978852"/>
                </a:lnTo>
                <a:lnTo>
                  <a:pt x="993165" y="946276"/>
                </a:lnTo>
                <a:lnTo>
                  <a:pt x="1040777" y="900658"/>
                </a:lnTo>
                <a:lnTo>
                  <a:pt x="1075067" y="865289"/>
                </a:lnTo>
                <a:lnTo>
                  <a:pt x="1118489" y="816254"/>
                </a:lnTo>
                <a:lnTo>
                  <a:pt x="1149362" y="778243"/>
                </a:lnTo>
                <a:lnTo>
                  <a:pt x="1188288" y="725957"/>
                </a:lnTo>
                <a:lnTo>
                  <a:pt x="1224749" y="671817"/>
                </a:lnTo>
                <a:lnTo>
                  <a:pt x="1258252" y="615949"/>
                </a:lnTo>
                <a:lnTo>
                  <a:pt x="1281353" y="572973"/>
                </a:lnTo>
                <a:lnTo>
                  <a:pt x="1310055" y="514489"/>
                </a:lnTo>
                <a:lnTo>
                  <a:pt x="1341234" y="439242"/>
                </a:lnTo>
                <a:lnTo>
                  <a:pt x="1367751" y="361657"/>
                </a:lnTo>
                <a:lnTo>
                  <a:pt x="1381252" y="314337"/>
                </a:lnTo>
                <a:lnTo>
                  <a:pt x="1396301" y="250101"/>
                </a:lnTo>
                <a:lnTo>
                  <a:pt x="1405445" y="201231"/>
                </a:lnTo>
                <a:lnTo>
                  <a:pt x="1414449" y="134988"/>
                </a:lnTo>
                <a:lnTo>
                  <a:pt x="1420177" y="67957"/>
                </a:lnTo>
                <a:lnTo>
                  <a:pt x="1421892" y="17068"/>
                </a:lnTo>
                <a:lnTo>
                  <a:pt x="1421892" y="0"/>
                </a:lnTo>
                <a:close/>
              </a:path>
            </a:pathLst>
          </a:custGeom>
          <a:solidFill>
            <a:srgbClr val="4B61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9780271" y="1701545"/>
            <a:ext cx="1422400" cy="1323340"/>
          </a:xfrm>
          <a:custGeom>
            <a:avLst/>
            <a:gdLst/>
            <a:ahLst/>
            <a:cxnLst/>
            <a:rect l="l" t="t" r="r" b="b"/>
            <a:pathLst>
              <a:path w="1422400" h="1323339">
                <a:moveTo>
                  <a:pt x="2324" y="1322831"/>
                </a:moveTo>
                <a:lnTo>
                  <a:pt x="0" y="1322831"/>
                </a:lnTo>
                <a:lnTo>
                  <a:pt x="0" y="308597"/>
                </a:lnTo>
                <a:lnTo>
                  <a:pt x="2324" y="308597"/>
                </a:lnTo>
                <a:lnTo>
                  <a:pt x="12560" y="308444"/>
                </a:lnTo>
                <a:lnTo>
                  <a:pt x="52425" y="305955"/>
                </a:lnTo>
                <a:lnTo>
                  <a:pt x="91351" y="300380"/>
                </a:lnTo>
                <a:lnTo>
                  <a:pt x="129209" y="291845"/>
                </a:lnTo>
                <a:lnTo>
                  <a:pt x="138353" y="289204"/>
                </a:lnTo>
                <a:lnTo>
                  <a:pt x="147662" y="286562"/>
                </a:lnTo>
                <a:lnTo>
                  <a:pt x="156654" y="283463"/>
                </a:lnTo>
                <a:lnTo>
                  <a:pt x="165493" y="280517"/>
                </a:lnTo>
                <a:lnTo>
                  <a:pt x="174345" y="277101"/>
                </a:lnTo>
                <a:lnTo>
                  <a:pt x="217144" y="258483"/>
                </a:lnTo>
                <a:lnTo>
                  <a:pt x="233286" y="249948"/>
                </a:lnTo>
                <a:lnTo>
                  <a:pt x="241198" y="245452"/>
                </a:lnTo>
                <a:lnTo>
                  <a:pt x="278726" y="221246"/>
                </a:lnTo>
                <a:lnTo>
                  <a:pt x="292531" y="210540"/>
                </a:lnTo>
                <a:lnTo>
                  <a:pt x="299199" y="205117"/>
                </a:lnTo>
                <a:lnTo>
                  <a:pt x="330530" y="175945"/>
                </a:lnTo>
                <a:lnTo>
                  <a:pt x="356908" y="144449"/>
                </a:lnTo>
                <a:lnTo>
                  <a:pt x="370395" y="124282"/>
                </a:lnTo>
                <a:lnTo>
                  <a:pt x="374586" y="117601"/>
                </a:lnTo>
                <a:lnTo>
                  <a:pt x="378307" y="110629"/>
                </a:lnTo>
                <a:lnTo>
                  <a:pt x="382028" y="103797"/>
                </a:lnTo>
                <a:lnTo>
                  <a:pt x="385444" y="96659"/>
                </a:lnTo>
                <a:lnTo>
                  <a:pt x="399097" y="60515"/>
                </a:lnTo>
                <a:lnTo>
                  <a:pt x="406539" y="22809"/>
                </a:lnTo>
                <a:lnTo>
                  <a:pt x="407936" y="0"/>
                </a:lnTo>
                <a:lnTo>
                  <a:pt x="1421892" y="0"/>
                </a:lnTo>
                <a:lnTo>
                  <a:pt x="1421892" y="17068"/>
                </a:lnTo>
                <a:lnTo>
                  <a:pt x="1421574" y="34137"/>
                </a:lnTo>
                <a:lnTo>
                  <a:pt x="1420799" y="51041"/>
                </a:lnTo>
                <a:lnTo>
                  <a:pt x="1420177" y="67957"/>
                </a:lnTo>
                <a:lnTo>
                  <a:pt x="1416151" y="118376"/>
                </a:lnTo>
                <a:lnTo>
                  <a:pt x="1410411" y="168186"/>
                </a:lnTo>
                <a:lnTo>
                  <a:pt x="1402499" y="217525"/>
                </a:lnTo>
                <a:lnTo>
                  <a:pt x="1399552" y="233819"/>
                </a:lnTo>
                <a:lnTo>
                  <a:pt x="1396301" y="250101"/>
                </a:lnTo>
                <a:lnTo>
                  <a:pt x="1392732" y="266242"/>
                </a:lnTo>
                <a:lnTo>
                  <a:pt x="1389316" y="282371"/>
                </a:lnTo>
                <a:lnTo>
                  <a:pt x="1385277" y="298361"/>
                </a:lnTo>
                <a:lnTo>
                  <a:pt x="1381252" y="314337"/>
                </a:lnTo>
                <a:lnTo>
                  <a:pt x="1377061" y="330161"/>
                </a:lnTo>
                <a:lnTo>
                  <a:pt x="1362786" y="377329"/>
                </a:lnTo>
                <a:lnTo>
                  <a:pt x="1346974" y="423722"/>
                </a:lnTo>
                <a:lnTo>
                  <a:pt x="1329283" y="469493"/>
                </a:lnTo>
                <a:lnTo>
                  <a:pt x="1316570" y="499592"/>
                </a:lnTo>
                <a:lnTo>
                  <a:pt x="1310055" y="514489"/>
                </a:lnTo>
                <a:lnTo>
                  <a:pt x="1288808" y="558393"/>
                </a:lnTo>
                <a:lnTo>
                  <a:pt x="1265999" y="601687"/>
                </a:lnTo>
                <a:lnTo>
                  <a:pt x="1258252" y="615949"/>
                </a:lnTo>
                <a:lnTo>
                  <a:pt x="1250022" y="630072"/>
                </a:lnTo>
                <a:lnTo>
                  <a:pt x="1241653" y="644194"/>
                </a:lnTo>
                <a:lnTo>
                  <a:pt x="1233119" y="657999"/>
                </a:lnTo>
                <a:lnTo>
                  <a:pt x="1224749" y="671817"/>
                </a:lnTo>
                <a:lnTo>
                  <a:pt x="1215745" y="685469"/>
                </a:lnTo>
                <a:lnTo>
                  <a:pt x="1206754" y="699122"/>
                </a:lnTo>
                <a:lnTo>
                  <a:pt x="1197597" y="712457"/>
                </a:lnTo>
                <a:lnTo>
                  <a:pt x="1188288" y="725957"/>
                </a:lnTo>
                <a:lnTo>
                  <a:pt x="1178674" y="739152"/>
                </a:lnTo>
                <a:lnTo>
                  <a:pt x="1169212" y="752335"/>
                </a:lnTo>
                <a:lnTo>
                  <a:pt x="1159294" y="765213"/>
                </a:lnTo>
                <a:lnTo>
                  <a:pt x="1149362" y="778243"/>
                </a:lnTo>
                <a:lnTo>
                  <a:pt x="1139126" y="790968"/>
                </a:lnTo>
                <a:lnTo>
                  <a:pt x="1107795" y="828674"/>
                </a:lnTo>
                <a:lnTo>
                  <a:pt x="1075067" y="865289"/>
                </a:lnTo>
                <a:lnTo>
                  <a:pt x="1052258" y="888872"/>
                </a:lnTo>
                <a:lnTo>
                  <a:pt x="1040777" y="900658"/>
                </a:lnTo>
                <a:lnTo>
                  <a:pt x="1005268" y="935100"/>
                </a:lnTo>
                <a:lnTo>
                  <a:pt x="968654" y="967993"/>
                </a:lnTo>
                <a:lnTo>
                  <a:pt x="943381" y="989253"/>
                </a:lnTo>
                <a:lnTo>
                  <a:pt x="930503" y="999959"/>
                </a:lnTo>
                <a:lnTo>
                  <a:pt x="917473" y="1010196"/>
                </a:lnTo>
                <a:lnTo>
                  <a:pt x="904595" y="1020444"/>
                </a:lnTo>
                <a:lnTo>
                  <a:pt x="891260" y="1030528"/>
                </a:lnTo>
                <a:lnTo>
                  <a:pt x="877912" y="1040460"/>
                </a:lnTo>
                <a:lnTo>
                  <a:pt x="864425" y="1050226"/>
                </a:lnTo>
                <a:lnTo>
                  <a:pt x="850772" y="1059687"/>
                </a:lnTo>
                <a:lnTo>
                  <a:pt x="837120" y="1069162"/>
                </a:lnTo>
                <a:lnTo>
                  <a:pt x="795096" y="1096619"/>
                </a:lnTo>
                <a:lnTo>
                  <a:pt x="752284" y="1122679"/>
                </a:lnTo>
                <a:lnTo>
                  <a:pt x="708075" y="1147356"/>
                </a:lnTo>
                <a:lnTo>
                  <a:pt x="662940" y="1170470"/>
                </a:lnTo>
                <a:lnTo>
                  <a:pt x="647738" y="1177924"/>
                </a:lnTo>
                <a:lnTo>
                  <a:pt x="601510" y="1199019"/>
                </a:lnTo>
                <a:lnTo>
                  <a:pt x="554050" y="1218730"/>
                </a:lnTo>
                <a:lnTo>
                  <a:pt x="506120" y="1236725"/>
                </a:lnTo>
                <a:lnTo>
                  <a:pt x="456945" y="1253324"/>
                </a:lnTo>
                <a:lnTo>
                  <a:pt x="440359" y="1258290"/>
                </a:lnTo>
                <a:lnTo>
                  <a:pt x="423913" y="1263256"/>
                </a:lnTo>
                <a:lnTo>
                  <a:pt x="373506" y="1276908"/>
                </a:lnTo>
                <a:lnTo>
                  <a:pt x="339534" y="1284973"/>
                </a:lnTo>
                <a:lnTo>
                  <a:pt x="322465" y="1289011"/>
                </a:lnTo>
                <a:lnTo>
                  <a:pt x="270662" y="1299095"/>
                </a:lnTo>
                <a:lnTo>
                  <a:pt x="218236" y="1307630"/>
                </a:lnTo>
                <a:lnTo>
                  <a:pt x="182867" y="1312125"/>
                </a:lnTo>
                <a:lnTo>
                  <a:pt x="165188" y="1314145"/>
                </a:lnTo>
                <a:lnTo>
                  <a:pt x="147192" y="1315846"/>
                </a:lnTo>
                <a:lnTo>
                  <a:pt x="129362" y="1317561"/>
                </a:lnTo>
                <a:lnTo>
                  <a:pt x="111518" y="1318958"/>
                </a:lnTo>
                <a:lnTo>
                  <a:pt x="57226" y="1321904"/>
                </a:lnTo>
                <a:lnTo>
                  <a:pt x="20624" y="1322679"/>
                </a:lnTo>
                <a:lnTo>
                  <a:pt x="2324" y="1322831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7544561" y="2009394"/>
            <a:ext cx="2286000" cy="1013460"/>
          </a:xfrm>
          <a:custGeom>
            <a:avLst/>
            <a:gdLst/>
            <a:ahLst/>
            <a:cxnLst/>
            <a:rect l="l" t="t" r="r" b="b"/>
            <a:pathLst>
              <a:path w="2286000" h="1013460">
                <a:moveTo>
                  <a:pt x="2286000" y="0"/>
                </a:moveTo>
                <a:lnTo>
                  <a:pt x="0" y="0"/>
                </a:lnTo>
                <a:lnTo>
                  <a:pt x="0" y="1013460"/>
                </a:lnTo>
                <a:lnTo>
                  <a:pt x="2286000" y="1013460"/>
                </a:lnTo>
                <a:lnTo>
                  <a:pt x="2286000" y="0"/>
                </a:lnTo>
                <a:close/>
              </a:path>
            </a:pathLst>
          </a:custGeom>
          <a:solidFill>
            <a:srgbClr val="71921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7544561" y="2009394"/>
            <a:ext cx="2286000" cy="1013460"/>
          </a:xfrm>
          <a:custGeom>
            <a:avLst/>
            <a:gdLst/>
            <a:ahLst/>
            <a:cxnLst/>
            <a:rect l="l" t="t" r="r" b="b"/>
            <a:pathLst>
              <a:path w="2286000" h="1013460">
                <a:moveTo>
                  <a:pt x="0" y="0"/>
                </a:moveTo>
                <a:lnTo>
                  <a:pt x="2286000" y="0"/>
                </a:lnTo>
                <a:lnTo>
                  <a:pt x="2286000" y="1013460"/>
                </a:lnTo>
                <a:lnTo>
                  <a:pt x="0" y="1013460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4572761" y="2009394"/>
            <a:ext cx="2971800" cy="1013460"/>
          </a:xfrm>
          <a:custGeom>
            <a:avLst/>
            <a:gdLst/>
            <a:ahLst/>
            <a:cxnLst/>
            <a:rect l="l" t="t" r="r" b="b"/>
            <a:pathLst>
              <a:path w="2971800" h="1013460">
                <a:moveTo>
                  <a:pt x="2971799" y="0"/>
                </a:moveTo>
                <a:lnTo>
                  <a:pt x="0" y="0"/>
                </a:lnTo>
                <a:lnTo>
                  <a:pt x="0" y="1013460"/>
                </a:lnTo>
                <a:lnTo>
                  <a:pt x="2971799" y="1013460"/>
                </a:lnTo>
                <a:lnTo>
                  <a:pt x="2971799" y="0"/>
                </a:lnTo>
                <a:close/>
              </a:path>
            </a:pathLst>
          </a:custGeom>
          <a:solidFill>
            <a:srgbClr val="0057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4572761" y="2009394"/>
            <a:ext cx="2971800" cy="1013460"/>
          </a:xfrm>
          <a:custGeom>
            <a:avLst/>
            <a:gdLst/>
            <a:ahLst/>
            <a:cxnLst/>
            <a:rect l="l" t="t" r="r" b="b"/>
            <a:pathLst>
              <a:path w="2971800" h="1013460">
                <a:moveTo>
                  <a:pt x="0" y="0"/>
                </a:moveTo>
                <a:lnTo>
                  <a:pt x="2971799" y="0"/>
                </a:lnTo>
                <a:lnTo>
                  <a:pt x="2971799" y="1013460"/>
                </a:lnTo>
                <a:lnTo>
                  <a:pt x="0" y="1013460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2286761" y="2009394"/>
            <a:ext cx="2286000" cy="1013460"/>
          </a:xfrm>
          <a:custGeom>
            <a:avLst/>
            <a:gdLst/>
            <a:ahLst/>
            <a:cxnLst/>
            <a:rect l="l" t="t" r="r" b="b"/>
            <a:pathLst>
              <a:path w="2286000" h="1013460">
                <a:moveTo>
                  <a:pt x="2286000" y="0"/>
                </a:moveTo>
                <a:lnTo>
                  <a:pt x="0" y="0"/>
                </a:lnTo>
                <a:lnTo>
                  <a:pt x="0" y="1013460"/>
                </a:lnTo>
                <a:lnTo>
                  <a:pt x="2286000" y="1013460"/>
                </a:lnTo>
                <a:lnTo>
                  <a:pt x="2286000" y="0"/>
                </a:lnTo>
                <a:close/>
              </a:path>
            </a:pathLst>
          </a:custGeom>
          <a:solidFill>
            <a:srgbClr val="0083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2286761" y="2009394"/>
            <a:ext cx="2286000" cy="1013460"/>
          </a:xfrm>
          <a:custGeom>
            <a:avLst/>
            <a:gdLst/>
            <a:ahLst/>
            <a:cxnLst/>
            <a:rect l="l" t="t" r="r" b="b"/>
            <a:pathLst>
              <a:path w="2286000" h="1013460">
                <a:moveTo>
                  <a:pt x="0" y="0"/>
                </a:moveTo>
                <a:lnTo>
                  <a:pt x="2286000" y="0"/>
                </a:lnTo>
                <a:lnTo>
                  <a:pt x="2286000" y="1013460"/>
                </a:lnTo>
                <a:lnTo>
                  <a:pt x="0" y="1013460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915159" y="3329177"/>
            <a:ext cx="1422400" cy="1323340"/>
          </a:xfrm>
          <a:custGeom>
            <a:avLst/>
            <a:gdLst/>
            <a:ahLst/>
            <a:cxnLst/>
            <a:rect l="l" t="t" r="r" b="b"/>
            <a:pathLst>
              <a:path w="1422400" h="1323339">
                <a:moveTo>
                  <a:pt x="1013955" y="0"/>
                </a:moveTo>
                <a:lnTo>
                  <a:pt x="0" y="0"/>
                </a:lnTo>
                <a:lnTo>
                  <a:pt x="0" y="17068"/>
                </a:lnTo>
                <a:lnTo>
                  <a:pt x="1714" y="67957"/>
                </a:lnTo>
                <a:lnTo>
                  <a:pt x="7442" y="134988"/>
                </a:lnTo>
                <a:lnTo>
                  <a:pt x="13804" y="184632"/>
                </a:lnTo>
                <a:lnTo>
                  <a:pt x="22339" y="233819"/>
                </a:lnTo>
                <a:lnTo>
                  <a:pt x="32575" y="282371"/>
                </a:lnTo>
                <a:lnTo>
                  <a:pt x="44831" y="330161"/>
                </a:lnTo>
                <a:lnTo>
                  <a:pt x="69342" y="408355"/>
                </a:lnTo>
                <a:lnTo>
                  <a:pt x="98806" y="484695"/>
                </a:lnTo>
                <a:lnTo>
                  <a:pt x="125945" y="543966"/>
                </a:lnTo>
                <a:lnTo>
                  <a:pt x="163639" y="615950"/>
                </a:lnTo>
                <a:lnTo>
                  <a:pt x="197142" y="671817"/>
                </a:lnTo>
                <a:lnTo>
                  <a:pt x="233603" y="725957"/>
                </a:lnTo>
                <a:lnTo>
                  <a:pt x="272529" y="778243"/>
                </a:lnTo>
                <a:lnTo>
                  <a:pt x="303403" y="816254"/>
                </a:lnTo>
                <a:lnTo>
                  <a:pt x="346824" y="865289"/>
                </a:lnTo>
                <a:lnTo>
                  <a:pt x="381101" y="900658"/>
                </a:lnTo>
                <a:lnTo>
                  <a:pt x="428726" y="946277"/>
                </a:lnTo>
                <a:lnTo>
                  <a:pt x="465950" y="978852"/>
                </a:lnTo>
                <a:lnTo>
                  <a:pt x="517296" y="1020445"/>
                </a:lnTo>
                <a:lnTo>
                  <a:pt x="557466" y="1050226"/>
                </a:lnTo>
                <a:lnTo>
                  <a:pt x="598576" y="1078623"/>
                </a:lnTo>
                <a:lnTo>
                  <a:pt x="640918" y="1105458"/>
                </a:lnTo>
                <a:lnTo>
                  <a:pt x="698931" y="1139291"/>
                </a:lnTo>
                <a:lnTo>
                  <a:pt x="743597" y="1163027"/>
                </a:lnTo>
                <a:lnTo>
                  <a:pt x="789355" y="1185214"/>
                </a:lnTo>
                <a:lnTo>
                  <a:pt x="851865" y="1212367"/>
                </a:lnTo>
                <a:lnTo>
                  <a:pt x="899642" y="1230985"/>
                </a:lnTo>
                <a:lnTo>
                  <a:pt x="948499" y="1248054"/>
                </a:lnTo>
                <a:lnTo>
                  <a:pt x="1014577" y="1268056"/>
                </a:lnTo>
                <a:lnTo>
                  <a:pt x="1065301" y="1281099"/>
                </a:lnTo>
                <a:lnTo>
                  <a:pt x="1151229" y="1299095"/>
                </a:lnTo>
                <a:lnTo>
                  <a:pt x="1221181" y="1310106"/>
                </a:lnTo>
                <a:lnTo>
                  <a:pt x="1292529" y="1317561"/>
                </a:lnTo>
                <a:lnTo>
                  <a:pt x="1364653" y="1321904"/>
                </a:lnTo>
                <a:lnTo>
                  <a:pt x="1419567" y="1322832"/>
                </a:lnTo>
                <a:lnTo>
                  <a:pt x="1421892" y="1322832"/>
                </a:lnTo>
                <a:lnTo>
                  <a:pt x="1421892" y="308597"/>
                </a:lnTo>
                <a:lnTo>
                  <a:pt x="1399247" y="308127"/>
                </a:lnTo>
                <a:lnTo>
                  <a:pt x="1389316" y="307670"/>
                </a:lnTo>
                <a:lnTo>
                  <a:pt x="1340307" y="302082"/>
                </a:lnTo>
                <a:lnTo>
                  <a:pt x="1302143" y="294322"/>
                </a:lnTo>
                <a:lnTo>
                  <a:pt x="1256398" y="280517"/>
                </a:lnTo>
                <a:lnTo>
                  <a:pt x="1213116" y="262521"/>
                </a:lnTo>
                <a:lnTo>
                  <a:pt x="1172946" y="240957"/>
                </a:lnTo>
                <a:lnTo>
                  <a:pt x="1136180" y="216128"/>
                </a:lnTo>
                <a:lnTo>
                  <a:pt x="1103299" y="188048"/>
                </a:lnTo>
                <a:lnTo>
                  <a:pt x="1069797" y="150964"/>
                </a:lnTo>
                <a:lnTo>
                  <a:pt x="1047305" y="117602"/>
                </a:lnTo>
                <a:lnTo>
                  <a:pt x="1030236" y="82384"/>
                </a:lnTo>
                <a:lnTo>
                  <a:pt x="1017524" y="38163"/>
                </a:lnTo>
                <a:lnTo>
                  <a:pt x="1014107" y="7607"/>
                </a:lnTo>
                <a:lnTo>
                  <a:pt x="1013955" y="0"/>
                </a:lnTo>
                <a:close/>
              </a:path>
            </a:pathLst>
          </a:custGeom>
          <a:solidFill>
            <a:srgbClr val="F58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915159" y="2009394"/>
            <a:ext cx="1422400" cy="1323340"/>
          </a:xfrm>
          <a:custGeom>
            <a:avLst/>
            <a:gdLst/>
            <a:ahLst/>
            <a:cxnLst/>
            <a:rect l="l" t="t" r="r" b="b"/>
            <a:pathLst>
              <a:path w="1422400" h="1323339">
                <a:moveTo>
                  <a:pt x="1421892" y="0"/>
                </a:moveTo>
                <a:lnTo>
                  <a:pt x="1419567" y="0"/>
                </a:lnTo>
                <a:lnTo>
                  <a:pt x="1382966" y="304"/>
                </a:lnTo>
                <a:lnTo>
                  <a:pt x="1328521" y="2641"/>
                </a:lnTo>
                <a:lnTo>
                  <a:pt x="1256703" y="8686"/>
                </a:lnTo>
                <a:lnTo>
                  <a:pt x="1186129" y="17843"/>
                </a:lnTo>
                <a:lnTo>
                  <a:pt x="1099426" y="33820"/>
                </a:lnTo>
                <a:lnTo>
                  <a:pt x="1048385" y="45923"/>
                </a:lnTo>
                <a:lnTo>
                  <a:pt x="964946" y="69507"/>
                </a:lnTo>
                <a:lnTo>
                  <a:pt x="899642" y="91846"/>
                </a:lnTo>
                <a:lnTo>
                  <a:pt x="851865" y="110464"/>
                </a:lnTo>
                <a:lnTo>
                  <a:pt x="789355" y="137617"/>
                </a:lnTo>
                <a:lnTo>
                  <a:pt x="743597" y="159804"/>
                </a:lnTo>
                <a:lnTo>
                  <a:pt x="698931" y="183540"/>
                </a:lnTo>
                <a:lnTo>
                  <a:pt x="640918" y="217373"/>
                </a:lnTo>
                <a:lnTo>
                  <a:pt x="598576" y="244208"/>
                </a:lnTo>
                <a:lnTo>
                  <a:pt x="557466" y="272605"/>
                </a:lnTo>
                <a:lnTo>
                  <a:pt x="517296" y="302387"/>
                </a:lnTo>
                <a:lnTo>
                  <a:pt x="465950" y="343979"/>
                </a:lnTo>
                <a:lnTo>
                  <a:pt x="428726" y="376555"/>
                </a:lnTo>
                <a:lnTo>
                  <a:pt x="381101" y="422173"/>
                </a:lnTo>
                <a:lnTo>
                  <a:pt x="346824" y="457542"/>
                </a:lnTo>
                <a:lnTo>
                  <a:pt x="303403" y="506577"/>
                </a:lnTo>
                <a:lnTo>
                  <a:pt x="272529" y="544588"/>
                </a:lnTo>
                <a:lnTo>
                  <a:pt x="233603" y="596874"/>
                </a:lnTo>
                <a:lnTo>
                  <a:pt x="197142" y="651014"/>
                </a:lnTo>
                <a:lnTo>
                  <a:pt x="163639" y="706882"/>
                </a:lnTo>
                <a:lnTo>
                  <a:pt x="140538" y="749858"/>
                </a:lnTo>
                <a:lnTo>
                  <a:pt x="111836" y="808342"/>
                </a:lnTo>
                <a:lnTo>
                  <a:pt x="80657" y="883589"/>
                </a:lnTo>
                <a:lnTo>
                  <a:pt x="54140" y="961174"/>
                </a:lnTo>
                <a:lnTo>
                  <a:pt x="40640" y="1008494"/>
                </a:lnTo>
                <a:lnTo>
                  <a:pt x="25590" y="1072730"/>
                </a:lnTo>
                <a:lnTo>
                  <a:pt x="16446" y="1121600"/>
                </a:lnTo>
                <a:lnTo>
                  <a:pt x="7442" y="1187843"/>
                </a:lnTo>
                <a:lnTo>
                  <a:pt x="1714" y="1254874"/>
                </a:lnTo>
                <a:lnTo>
                  <a:pt x="0" y="1305763"/>
                </a:lnTo>
                <a:lnTo>
                  <a:pt x="0" y="1322832"/>
                </a:lnTo>
                <a:lnTo>
                  <a:pt x="1013955" y="1322832"/>
                </a:lnTo>
                <a:lnTo>
                  <a:pt x="1014107" y="1315224"/>
                </a:lnTo>
                <a:lnTo>
                  <a:pt x="1014577" y="1307630"/>
                </a:lnTo>
                <a:lnTo>
                  <a:pt x="1020775" y="1269771"/>
                </a:lnTo>
                <a:lnTo>
                  <a:pt x="1033183" y="1233309"/>
                </a:lnTo>
                <a:lnTo>
                  <a:pt x="1060183" y="1185062"/>
                </a:lnTo>
                <a:lnTo>
                  <a:pt x="1091349" y="1146886"/>
                </a:lnTo>
                <a:lnTo>
                  <a:pt x="1136180" y="1106703"/>
                </a:lnTo>
                <a:lnTo>
                  <a:pt x="1172946" y="1081874"/>
                </a:lnTo>
                <a:lnTo>
                  <a:pt x="1213116" y="1060310"/>
                </a:lnTo>
                <a:lnTo>
                  <a:pt x="1256398" y="1042314"/>
                </a:lnTo>
                <a:lnTo>
                  <a:pt x="1302143" y="1028509"/>
                </a:lnTo>
                <a:lnTo>
                  <a:pt x="1340307" y="1020749"/>
                </a:lnTo>
                <a:lnTo>
                  <a:pt x="1389316" y="1015161"/>
                </a:lnTo>
                <a:lnTo>
                  <a:pt x="1421892" y="1014234"/>
                </a:lnTo>
                <a:lnTo>
                  <a:pt x="1421892" y="0"/>
                </a:lnTo>
                <a:close/>
              </a:path>
            </a:pathLst>
          </a:custGeom>
          <a:solidFill>
            <a:srgbClr val="0061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915159" y="2009394"/>
            <a:ext cx="1422400" cy="1323340"/>
          </a:xfrm>
          <a:custGeom>
            <a:avLst/>
            <a:gdLst/>
            <a:ahLst/>
            <a:cxnLst/>
            <a:rect l="l" t="t" r="r" b="b"/>
            <a:pathLst>
              <a:path w="1422400" h="1323339">
                <a:moveTo>
                  <a:pt x="1419567" y="0"/>
                </a:moveTo>
                <a:lnTo>
                  <a:pt x="1421892" y="0"/>
                </a:lnTo>
                <a:lnTo>
                  <a:pt x="1421892" y="1014234"/>
                </a:lnTo>
                <a:lnTo>
                  <a:pt x="1419567" y="1014234"/>
                </a:lnTo>
                <a:lnTo>
                  <a:pt x="1409331" y="1014387"/>
                </a:lnTo>
                <a:lnTo>
                  <a:pt x="1369466" y="1016876"/>
                </a:lnTo>
                <a:lnTo>
                  <a:pt x="1330540" y="1022451"/>
                </a:lnTo>
                <a:lnTo>
                  <a:pt x="1292682" y="1030986"/>
                </a:lnTo>
                <a:lnTo>
                  <a:pt x="1283538" y="1033627"/>
                </a:lnTo>
                <a:lnTo>
                  <a:pt x="1274229" y="1036269"/>
                </a:lnTo>
                <a:lnTo>
                  <a:pt x="1265237" y="1039368"/>
                </a:lnTo>
                <a:lnTo>
                  <a:pt x="1256398" y="1042314"/>
                </a:lnTo>
                <a:lnTo>
                  <a:pt x="1247546" y="1045730"/>
                </a:lnTo>
                <a:lnTo>
                  <a:pt x="1204734" y="1064348"/>
                </a:lnTo>
                <a:lnTo>
                  <a:pt x="1188605" y="1072883"/>
                </a:lnTo>
                <a:lnTo>
                  <a:pt x="1180693" y="1077379"/>
                </a:lnTo>
                <a:lnTo>
                  <a:pt x="1143165" y="1101585"/>
                </a:lnTo>
                <a:lnTo>
                  <a:pt x="1129360" y="1112291"/>
                </a:lnTo>
                <a:lnTo>
                  <a:pt x="1122692" y="1117714"/>
                </a:lnTo>
                <a:lnTo>
                  <a:pt x="1091349" y="1146886"/>
                </a:lnTo>
                <a:lnTo>
                  <a:pt x="1064983" y="1178382"/>
                </a:lnTo>
                <a:lnTo>
                  <a:pt x="1051496" y="1198549"/>
                </a:lnTo>
                <a:lnTo>
                  <a:pt x="1047305" y="1205230"/>
                </a:lnTo>
                <a:lnTo>
                  <a:pt x="1043584" y="1212202"/>
                </a:lnTo>
                <a:lnTo>
                  <a:pt x="1039863" y="1219034"/>
                </a:lnTo>
                <a:lnTo>
                  <a:pt x="1036447" y="1226172"/>
                </a:lnTo>
                <a:lnTo>
                  <a:pt x="1022794" y="1262316"/>
                </a:lnTo>
                <a:lnTo>
                  <a:pt x="1015352" y="1300022"/>
                </a:lnTo>
                <a:lnTo>
                  <a:pt x="1013955" y="1322832"/>
                </a:lnTo>
                <a:lnTo>
                  <a:pt x="0" y="1322832"/>
                </a:lnTo>
                <a:lnTo>
                  <a:pt x="0" y="1305763"/>
                </a:lnTo>
                <a:lnTo>
                  <a:pt x="317" y="1288694"/>
                </a:lnTo>
                <a:lnTo>
                  <a:pt x="1092" y="1271790"/>
                </a:lnTo>
                <a:lnTo>
                  <a:pt x="1714" y="1254874"/>
                </a:lnTo>
                <a:lnTo>
                  <a:pt x="5740" y="1204455"/>
                </a:lnTo>
                <a:lnTo>
                  <a:pt x="11480" y="1154645"/>
                </a:lnTo>
                <a:lnTo>
                  <a:pt x="19392" y="1105306"/>
                </a:lnTo>
                <a:lnTo>
                  <a:pt x="22339" y="1089012"/>
                </a:lnTo>
                <a:lnTo>
                  <a:pt x="25590" y="1072730"/>
                </a:lnTo>
                <a:lnTo>
                  <a:pt x="29159" y="1056589"/>
                </a:lnTo>
                <a:lnTo>
                  <a:pt x="32575" y="1040460"/>
                </a:lnTo>
                <a:lnTo>
                  <a:pt x="36614" y="1024470"/>
                </a:lnTo>
                <a:lnTo>
                  <a:pt x="40640" y="1008494"/>
                </a:lnTo>
                <a:lnTo>
                  <a:pt x="44831" y="992670"/>
                </a:lnTo>
                <a:lnTo>
                  <a:pt x="59093" y="945502"/>
                </a:lnTo>
                <a:lnTo>
                  <a:pt x="74917" y="899109"/>
                </a:lnTo>
                <a:lnTo>
                  <a:pt x="92608" y="853338"/>
                </a:lnTo>
                <a:lnTo>
                  <a:pt x="105321" y="823239"/>
                </a:lnTo>
                <a:lnTo>
                  <a:pt x="111836" y="808342"/>
                </a:lnTo>
                <a:lnTo>
                  <a:pt x="133083" y="764438"/>
                </a:lnTo>
                <a:lnTo>
                  <a:pt x="155892" y="721144"/>
                </a:lnTo>
                <a:lnTo>
                  <a:pt x="163639" y="706882"/>
                </a:lnTo>
                <a:lnTo>
                  <a:pt x="171869" y="692759"/>
                </a:lnTo>
                <a:lnTo>
                  <a:pt x="180238" y="678637"/>
                </a:lnTo>
                <a:lnTo>
                  <a:pt x="188772" y="664832"/>
                </a:lnTo>
                <a:lnTo>
                  <a:pt x="197142" y="651014"/>
                </a:lnTo>
                <a:lnTo>
                  <a:pt x="206146" y="637362"/>
                </a:lnTo>
                <a:lnTo>
                  <a:pt x="215137" y="623709"/>
                </a:lnTo>
                <a:lnTo>
                  <a:pt x="224294" y="610374"/>
                </a:lnTo>
                <a:lnTo>
                  <a:pt x="233603" y="596874"/>
                </a:lnTo>
                <a:lnTo>
                  <a:pt x="243217" y="583679"/>
                </a:lnTo>
                <a:lnTo>
                  <a:pt x="252679" y="570496"/>
                </a:lnTo>
                <a:lnTo>
                  <a:pt x="262597" y="557618"/>
                </a:lnTo>
                <a:lnTo>
                  <a:pt x="272529" y="544588"/>
                </a:lnTo>
                <a:lnTo>
                  <a:pt x="282765" y="531863"/>
                </a:lnTo>
                <a:lnTo>
                  <a:pt x="314096" y="494156"/>
                </a:lnTo>
                <a:lnTo>
                  <a:pt x="346824" y="457542"/>
                </a:lnTo>
                <a:lnTo>
                  <a:pt x="369633" y="433959"/>
                </a:lnTo>
                <a:lnTo>
                  <a:pt x="381101" y="422173"/>
                </a:lnTo>
                <a:lnTo>
                  <a:pt x="416623" y="387731"/>
                </a:lnTo>
                <a:lnTo>
                  <a:pt x="453237" y="354838"/>
                </a:lnTo>
                <a:lnTo>
                  <a:pt x="478510" y="333578"/>
                </a:lnTo>
                <a:lnTo>
                  <a:pt x="491388" y="322872"/>
                </a:lnTo>
                <a:lnTo>
                  <a:pt x="504418" y="312635"/>
                </a:lnTo>
                <a:lnTo>
                  <a:pt x="517296" y="302387"/>
                </a:lnTo>
                <a:lnTo>
                  <a:pt x="530631" y="292303"/>
                </a:lnTo>
                <a:lnTo>
                  <a:pt x="543966" y="282371"/>
                </a:lnTo>
                <a:lnTo>
                  <a:pt x="557466" y="272605"/>
                </a:lnTo>
                <a:lnTo>
                  <a:pt x="571119" y="263144"/>
                </a:lnTo>
                <a:lnTo>
                  <a:pt x="584771" y="253669"/>
                </a:lnTo>
                <a:lnTo>
                  <a:pt x="626795" y="226212"/>
                </a:lnTo>
                <a:lnTo>
                  <a:pt x="669607" y="200152"/>
                </a:lnTo>
                <a:lnTo>
                  <a:pt x="713816" y="175475"/>
                </a:lnTo>
                <a:lnTo>
                  <a:pt x="758952" y="152361"/>
                </a:lnTo>
                <a:lnTo>
                  <a:pt x="774153" y="144907"/>
                </a:lnTo>
                <a:lnTo>
                  <a:pt x="820381" y="123812"/>
                </a:lnTo>
                <a:lnTo>
                  <a:pt x="867841" y="104101"/>
                </a:lnTo>
                <a:lnTo>
                  <a:pt x="915771" y="86106"/>
                </a:lnTo>
                <a:lnTo>
                  <a:pt x="964946" y="69507"/>
                </a:lnTo>
                <a:lnTo>
                  <a:pt x="981532" y="64541"/>
                </a:lnTo>
                <a:lnTo>
                  <a:pt x="997978" y="59575"/>
                </a:lnTo>
                <a:lnTo>
                  <a:pt x="1048385" y="45923"/>
                </a:lnTo>
                <a:lnTo>
                  <a:pt x="1082357" y="37858"/>
                </a:lnTo>
                <a:lnTo>
                  <a:pt x="1099426" y="33820"/>
                </a:lnTo>
                <a:lnTo>
                  <a:pt x="1151229" y="23736"/>
                </a:lnTo>
                <a:lnTo>
                  <a:pt x="1203655" y="15201"/>
                </a:lnTo>
                <a:lnTo>
                  <a:pt x="1239024" y="10706"/>
                </a:lnTo>
                <a:lnTo>
                  <a:pt x="1256703" y="8686"/>
                </a:lnTo>
                <a:lnTo>
                  <a:pt x="1274699" y="6985"/>
                </a:lnTo>
                <a:lnTo>
                  <a:pt x="1292529" y="5270"/>
                </a:lnTo>
                <a:lnTo>
                  <a:pt x="1310373" y="3873"/>
                </a:lnTo>
                <a:lnTo>
                  <a:pt x="1364653" y="927"/>
                </a:lnTo>
                <a:lnTo>
                  <a:pt x="1401267" y="152"/>
                </a:lnTo>
                <a:lnTo>
                  <a:pt x="1419567" y="0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4572761" y="3638550"/>
            <a:ext cx="2971800" cy="1013460"/>
          </a:xfrm>
          <a:custGeom>
            <a:avLst/>
            <a:gdLst/>
            <a:ahLst/>
            <a:cxnLst/>
            <a:rect l="l" t="t" r="r" b="b"/>
            <a:pathLst>
              <a:path w="2971800" h="1013460">
                <a:moveTo>
                  <a:pt x="2971799" y="0"/>
                </a:moveTo>
                <a:lnTo>
                  <a:pt x="0" y="0"/>
                </a:lnTo>
                <a:lnTo>
                  <a:pt x="0" y="1013460"/>
                </a:lnTo>
                <a:lnTo>
                  <a:pt x="2971799" y="1013460"/>
                </a:lnTo>
                <a:lnTo>
                  <a:pt x="2971799" y="0"/>
                </a:lnTo>
                <a:close/>
              </a:path>
            </a:pathLst>
          </a:custGeom>
          <a:solidFill>
            <a:srgbClr val="4B61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2286761" y="3638550"/>
            <a:ext cx="2286000" cy="1013460"/>
          </a:xfrm>
          <a:custGeom>
            <a:avLst/>
            <a:gdLst/>
            <a:ahLst/>
            <a:cxnLst/>
            <a:rect l="l" t="t" r="r" b="b"/>
            <a:pathLst>
              <a:path w="2286000" h="1013460">
                <a:moveTo>
                  <a:pt x="2286000" y="0"/>
                </a:moveTo>
                <a:lnTo>
                  <a:pt x="0" y="0"/>
                </a:lnTo>
                <a:lnTo>
                  <a:pt x="0" y="1013460"/>
                </a:lnTo>
                <a:lnTo>
                  <a:pt x="2286000" y="1013460"/>
                </a:lnTo>
                <a:lnTo>
                  <a:pt x="2286000" y="0"/>
                </a:lnTo>
                <a:close/>
              </a:path>
            </a:pathLst>
          </a:custGeom>
          <a:solidFill>
            <a:srgbClr val="EA000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2286761" y="3638550"/>
            <a:ext cx="2286000" cy="1013460"/>
          </a:xfrm>
          <a:custGeom>
            <a:avLst/>
            <a:gdLst/>
            <a:ahLst/>
            <a:cxnLst/>
            <a:rect l="l" t="t" r="r" b="b"/>
            <a:pathLst>
              <a:path w="2286000" h="1013460">
                <a:moveTo>
                  <a:pt x="0" y="0"/>
                </a:moveTo>
                <a:lnTo>
                  <a:pt x="2286000" y="0"/>
                </a:lnTo>
                <a:lnTo>
                  <a:pt x="2286000" y="1013460"/>
                </a:lnTo>
                <a:lnTo>
                  <a:pt x="0" y="1013460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7544561" y="3638550"/>
            <a:ext cx="2286000" cy="1013460"/>
          </a:xfrm>
          <a:custGeom>
            <a:avLst/>
            <a:gdLst/>
            <a:ahLst/>
            <a:cxnLst/>
            <a:rect l="l" t="t" r="r" b="b"/>
            <a:pathLst>
              <a:path w="2286000" h="1013460">
                <a:moveTo>
                  <a:pt x="2286000" y="0"/>
                </a:moveTo>
                <a:lnTo>
                  <a:pt x="0" y="0"/>
                </a:lnTo>
                <a:lnTo>
                  <a:pt x="0" y="1013460"/>
                </a:lnTo>
                <a:lnTo>
                  <a:pt x="2286000" y="1013460"/>
                </a:lnTo>
                <a:lnTo>
                  <a:pt x="2286000" y="0"/>
                </a:lnTo>
                <a:close/>
              </a:path>
            </a:pathLst>
          </a:custGeom>
          <a:solidFill>
            <a:srgbClr val="71921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7544561" y="3638550"/>
            <a:ext cx="2286000" cy="1013460"/>
          </a:xfrm>
          <a:custGeom>
            <a:avLst/>
            <a:gdLst/>
            <a:ahLst/>
            <a:cxnLst/>
            <a:rect l="l" t="t" r="r" b="b"/>
            <a:pathLst>
              <a:path w="2286000" h="1013460">
                <a:moveTo>
                  <a:pt x="0" y="0"/>
                </a:moveTo>
                <a:lnTo>
                  <a:pt x="2286000" y="0"/>
                </a:lnTo>
                <a:lnTo>
                  <a:pt x="2286000" y="1013460"/>
                </a:lnTo>
                <a:lnTo>
                  <a:pt x="0" y="1013460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1002030" y="381761"/>
            <a:ext cx="2585085" cy="1013460"/>
          </a:xfrm>
          <a:custGeom>
            <a:avLst/>
            <a:gdLst/>
            <a:ahLst/>
            <a:cxnLst/>
            <a:rect l="l" t="t" r="r" b="b"/>
            <a:pathLst>
              <a:path w="2585085" h="1013460">
                <a:moveTo>
                  <a:pt x="2584704" y="0"/>
                </a:moveTo>
                <a:lnTo>
                  <a:pt x="506552" y="0"/>
                </a:lnTo>
                <a:lnTo>
                  <a:pt x="493826" y="546"/>
                </a:lnTo>
                <a:lnTo>
                  <a:pt x="480568" y="812"/>
                </a:lnTo>
                <a:lnTo>
                  <a:pt x="442417" y="4051"/>
                </a:lnTo>
                <a:lnTo>
                  <a:pt x="404812" y="10541"/>
                </a:lnTo>
                <a:lnTo>
                  <a:pt x="344462" y="26771"/>
                </a:lnTo>
                <a:lnTo>
                  <a:pt x="310095" y="40284"/>
                </a:lnTo>
                <a:lnTo>
                  <a:pt x="298729" y="44881"/>
                </a:lnTo>
                <a:lnTo>
                  <a:pt x="254901" y="67335"/>
                </a:lnTo>
                <a:lnTo>
                  <a:pt x="213766" y="93827"/>
                </a:lnTo>
                <a:lnTo>
                  <a:pt x="175615" y="124117"/>
                </a:lnTo>
                <a:lnTo>
                  <a:pt x="140169" y="157645"/>
                </a:lnTo>
                <a:lnTo>
                  <a:pt x="100660" y="204152"/>
                </a:lnTo>
                <a:lnTo>
                  <a:pt x="67373" y="254990"/>
                </a:lnTo>
                <a:lnTo>
                  <a:pt x="44919" y="298526"/>
                </a:lnTo>
                <a:lnTo>
                  <a:pt x="26517" y="344754"/>
                </a:lnTo>
                <a:lnTo>
                  <a:pt x="12712" y="392620"/>
                </a:lnTo>
                <a:lnTo>
                  <a:pt x="2438" y="455358"/>
                </a:lnTo>
                <a:lnTo>
                  <a:pt x="0" y="493750"/>
                </a:lnTo>
                <a:lnTo>
                  <a:pt x="0" y="519976"/>
                </a:lnTo>
                <a:lnTo>
                  <a:pt x="2438" y="558380"/>
                </a:lnTo>
                <a:lnTo>
                  <a:pt x="10007" y="608406"/>
                </a:lnTo>
                <a:lnTo>
                  <a:pt x="26517" y="668705"/>
                </a:lnTo>
                <a:lnTo>
                  <a:pt x="55740" y="736841"/>
                </a:lnTo>
                <a:lnTo>
                  <a:pt x="79819" y="779297"/>
                </a:lnTo>
                <a:lnTo>
                  <a:pt x="115811" y="828509"/>
                </a:lnTo>
                <a:lnTo>
                  <a:pt x="148551" y="864463"/>
                </a:lnTo>
                <a:lnTo>
                  <a:pt x="194017" y="905027"/>
                </a:lnTo>
                <a:lnTo>
                  <a:pt x="233794" y="933145"/>
                </a:lnTo>
                <a:lnTo>
                  <a:pt x="276275" y="957757"/>
                </a:lnTo>
                <a:lnTo>
                  <a:pt x="321195" y="978039"/>
                </a:lnTo>
                <a:lnTo>
                  <a:pt x="368274" y="993990"/>
                </a:lnTo>
                <a:lnTo>
                  <a:pt x="429704" y="1007516"/>
                </a:lnTo>
                <a:lnTo>
                  <a:pt x="480568" y="1012913"/>
                </a:lnTo>
                <a:lnTo>
                  <a:pt x="506552" y="1013460"/>
                </a:lnTo>
                <a:lnTo>
                  <a:pt x="2584704" y="1013460"/>
                </a:lnTo>
                <a:lnTo>
                  <a:pt x="2584704" y="0"/>
                </a:lnTo>
                <a:close/>
              </a:path>
            </a:pathLst>
          </a:custGeom>
          <a:solidFill>
            <a:srgbClr val="0083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1002030" y="381761"/>
            <a:ext cx="2585085" cy="1013460"/>
          </a:xfrm>
          <a:custGeom>
            <a:avLst/>
            <a:gdLst/>
            <a:ahLst/>
            <a:cxnLst/>
            <a:rect l="l" t="t" r="r" b="b"/>
            <a:pathLst>
              <a:path w="2585085" h="1013460">
                <a:moveTo>
                  <a:pt x="2584704" y="0"/>
                </a:moveTo>
                <a:lnTo>
                  <a:pt x="506552" y="0"/>
                </a:lnTo>
                <a:lnTo>
                  <a:pt x="493826" y="546"/>
                </a:lnTo>
                <a:lnTo>
                  <a:pt x="480568" y="812"/>
                </a:lnTo>
                <a:lnTo>
                  <a:pt x="442417" y="4051"/>
                </a:lnTo>
                <a:lnTo>
                  <a:pt x="417258" y="8115"/>
                </a:lnTo>
                <a:lnTo>
                  <a:pt x="404812" y="10541"/>
                </a:lnTo>
                <a:lnTo>
                  <a:pt x="392633" y="13246"/>
                </a:lnTo>
                <a:lnTo>
                  <a:pt x="380453" y="16217"/>
                </a:lnTo>
                <a:lnTo>
                  <a:pt x="368274" y="19202"/>
                </a:lnTo>
                <a:lnTo>
                  <a:pt x="356641" y="22987"/>
                </a:lnTo>
                <a:lnTo>
                  <a:pt x="344462" y="26771"/>
                </a:lnTo>
                <a:lnTo>
                  <a:pt x="333095" y="31102"/>
                </a:lnTo>
                <a:lnTo>
                  <a:pt x="321195" y="35420"/>
                </a:lnTo>
                <a:lnTo>
                  <a:pt x="310095" y="40284"/>
                </a:lnTo>
                <a:lnTo>
                  <a:pt x="265455" y="61379"/>
                </a:lnTo>
                <a:lnTo>
                  <a:pt x="244348" y="73825"/>
                </a:lnTo>
                <a:lnTo>
                  <a:pt x="233794" y="80314"/>
                </a:lnTo>
                <a:lnTo>
                  <a:pt x="223774" y="87071"/>
                </a:lnTo>
                <a:lnTo>
                  <a:pt x="213766" y="93827"/>
                </a:lnTo>
                <a:lnTo>
                  <a:pt x="204025" y="101130"/>
                </a:lnTo>
                <a:lnTo>
                  <a:pt x="194017" y="108432"/>
                </a:lnTo>
                <a:lnTo>
                  <a:pt x="184810" y="116268"/>
                </a:lnTo>
                <a:lnTo>
                  <a:pt x="175615" y="124117"/>
                </a:lnTo>
                <a:lnTo>
                  <a:pt x="166420" y="132219"/>
                </a:lnTo>
                <a:lnTo>
                  <a:pt x="157480" y="140614"/>
                </a:lnTo>
                <a:lnTo>
                  <a:pt x="148551" y="148996"/>
                </a:lnTo>
                <a:lnTo>
                  <a:pt x="140169" y="157645"/>
                </a:lnTo>
                <a:lnTo>
                  <a:pt x="132054" y="166560"/>
                </a:lnTo>
                <a:lnTo>
                  <a:pt x="123926" y="175488"/>
                </a:lnTo>
                <a:lnTo>
                  <a:pt x="93624" y="213880"/>
                </a:lnTo>
                <a:lnTo>
                  <a:pt x="73596" y="244716"/>
                </a:lnTo>
                <a:lnTo>
                  <a:pt x="67373" y="254990"/>
                </a:lnTo>
                <a:lnTo>
                  <a:pt x="44919" y="298526"/>
                </a:lnTo>
                <a:lnTo>
                  <a:pt x="26517" y="344754"/>
                </a:lnTo>
                <a:lnTo>
                  <a:pt x="22999" y="356387"/>
                </a:lnTo>
                <a:lnTo>
                  <a:pt x="19215" y="368287"/>
                </a:lnTo>
                <a:lnTo>
                  <a:pt x="15963" y="380453"/>
                </a:lnTo>
                <a:lnTo>
                  <a:pt x="12712" y="392620"/>
                </a:lnTo>
                <a:lnTo>
                  <a:pt x="10007" y="405053"/>
                </a:lnTo>
                <a:lnTo>
                  <a:pt x="7848" y="417499"/>
                </a:lnTo>
                <a:lnTo>
                  <a:pt x="5676" y="429933"/>
                </a:lnTo>
                <a:lnTo>
                  <a:pt x="4064" y="442379"/>
                </a:lnTo>
                <a:lnTo>
                  <a:pt x="2438" y="455358"/>
                </a:lnTo>
                <a:lnTo>
                  <a:pt x="1358" y="468058"/>
                </a:lnTo>
                <a:lnTo>
                  <a:pt x="546" y="480771"/>
                </a:lnTo>
                <a:lnTo>
                  <a:pt x="0" y="493750"/>
                </a:lnTo>
                <a:lnTo>
                  <a:pt x="0" y="506730"/>
                </a:lnTo>
                <a:lnTo>
                  <a:pt x="0" y="519976"/>
                </a:lnTo>
                <a:lnTo>
                  <a:pt x="2438" y="558380"/>
                </a:lnTo>
                <a:lnTo>
                  <a:pt x="7848" y="595960"/>
                </a:lnTo>
                <a:lnTo>
                  <a:pt x="10007" y="608406"/>
                </a:lnTo>
                <a:lnTo>
                  <a:pt x="12712" y="620572"/>
                </a:lnTo>
                <a:lnTo>
                  <a:pt x="15963" y="633006"/>
                </a:lnTo>
                <a:lnTo>
                  <a:pt x="19215" y="644906"/>
                </a:lnTo>
                <a:lnTo>
                  <a:pt x="22999" y="657072"/>
                </a:lnTo>
                <a:lnTo>
                  <a:pt x="26517" y="668705"/>
                </a:lnTo>
                <a:lnTo>
                  <a:pt x="30581" y="680593"/>
                </a:lnTo>
                <a:lnTo>
                  <a:pt x="35179" y="691959"/>
                </a:lnTo>
                <a:lnTo>
                  <a:pt x="39776" y="703580"/>
                </a:lnTo>
                <a:lnTo>
                  <a:pt x="44919" y="714667"/>
                </a:lnTo>
                <a:lnTo>
                  <a:pt x="50330" y="725754"/>
                </a:lnTo>
                <a:lnTo>
                  <a:pt x="55740" y="736841"/>
                </a:lnTo>
                <a:lnTo>
                  <a:pt x="61429" y="747661"/>
                </a:lnTo>
                <a:lnTo>
                  <a:pt x="67373" y="758469"/>
                </a:lnTo>
                <a:lnTo>
                  <a:pt x="73596" y="768743"/>
                </a:lnTo>
                <a:lnTo>
                  <a:pt x="79819" y="779297"/>
                </a:lnTo>
                <a:lnTo>
                  <a:pt x="108242" y="819048"/>
                </a:lnTo>
                <a:lnTo>
                  <a:pt x="140169" y="855814"/>
                </a:lnTo>
                <a:lnTo>
                  <a:pt x="157480" y="872845"/>
                </a:lnTo>
                <a:lnTo>
                  <a:pt x="166420" y="881507"/>
                </a:lnTo>
                <a:lnTo>
                  <a:pt x="175615" y="889622"/>
                </a:lnTo>
                <a:lnTo>
                  <a:pt x="184810" y="897191"/>
                </a:lnTo>
                <a:lnTo>
                  <a:pt x="194017" y="905027"/>
                </a:lnTo>
                <a:lnTo>
                  <a:pt x="204025" y="912329"/>
                </a:lnTo>
                <a:lnTo>
                  <a:pt x="213766" y="919365"/>
                </a:lnTo>
                <a:lnTo>
                  <a:pt x="223774" y="926655"/>
                </a:lnTo>
                <a:lnTo>
                  <a:pt x="233794" y="933145"/>
                </a:lnTo>
                <a:lnTo>
                  <a:pt x="244348" y="939634"/>
                </a:lnTo>
                <a:lnTo>
                  <a:pt x="254901" y="946124"/>
                </a:lnTo>
                <a:lnTo>
                  <a:pt x="265455" y="951814"/>
                </a:lnTo>
                <a:lnTo>
                  <a:pt x="276275" y="957757"/>
                </a:lnTo>
                <a:lnTo>
                  <a:pt x="287375" y="963168"/>
                </a:lnTo>
                <a:lnTo>
                  <a:pt x="298729" y="968298"/>
                </a:lnTo>
                <a:lnTo>
                  <a:pt x="310095" y="973442"/>
                </a:lnTo>
                <a:lnTo>
                  <a:pt x="321195" y="978039"/>
                </a:lnTo>
                <a:lnTo>
                  <a:pt x="368274" y="993990"/>
                </a:lnTo>
                <a:lnTo>
                  <a:pt x="417258" y="1005344"/>
                </a:lnTo>
                <a:lnTo>
                  <a:pt x="467855" y="1011834"/>
                </a:lnTo>
                <a:lnTo>
                  <a:pt x="480568" y="1012913"/>
                </a:lnTo>
                <a:lnTo>
                  <a:pt x="493826" y="1013193"/>
                </a:lnTo>
                <a:lnTo>
                  <a:pt x="506552" y="1013460"/>
                </a:lnTo>
                <a:lnTo>
                  <a:pt x="2584704" y="1013460"/>
                </a:lnTo>
                <a:lnTo>
                  <a:pt x="2584704" y="0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9780272" y="3638550"/>
            <a:ext cx="1422400" cy="1321435"/>
          </a:xfrm>
          <a:custGeom>
            <a:avLst/>
            <a:gdLst/>
            <a:ahLst/>
            <a:cxnLst/>
            <a:rect l="l" t="t" r="r" b="b"/>
            <a:pathLst>
              <a:path w="1422400" h="1321435">
                <a:moveTo>
                  <a:pt x="2324" y="0"/>
                </a:moveTo>
                <a:lnTo>
                  <a:pt x="0" y="0"/>
                </a:lnTo>
                <a:lnTo>
                  <a:pt x="0" y="1013066"/>
                </a:lnTo>
                <a:lnTo>
                  <a:pt x="22644" y="1013523"/>
                </a:lnTo>
                <a:lnTo>
                  <a:pt x="32575" y="1013993"/>
                </a:lnTo>
                <a:lnTo>
                  <a:pt x="81584" y="1019568"/>
                </a:lnTo>
                <a:lnTo>
                  <a:pt x="119735" y="1027328"/>
                </a:lnTo>
                <a:lnTo>
                  <a:pt x="165493" y="1041120"/>
                </a:lnTo>
                <a:lnTo>
                  <a:pt x="208775" y="1059091"/>
                </a:lnTo>
                <a:lnTo>
                  <a:pt x="248945" y="1080630"/>
                </a:lnTo>
                <a:lnTo>
                  <a:pt x="285711" y="1105433"/>
                </a:lnTo>
                <a:lnTo>
                  <a:pt x="318592" y="1133475"/>
                </a:lnTo>
                <a:lnTo>
                  <a:pt x="352094" y="1170520"/>
                </a:lnTo>
                <a:lnTo>
                  <a:pt x="374586" y="1203833"/>
                </a:lnTo>
                <a:lnTo>
                  <a:pt x="391655" y="1239012"/>
                </a:lnTo>
                <a:lnTo>
                  <a:pt x="404367" y="1283182"/>
                </a:lnTo>
                <a:lnTo>
                  <a:pt x="407936" y="1321308"/>
                </a:lnTo>
                <a:lnTo>
                  <a:pt x="1421892" y="1321308"/>
                </a:lnTo>
                <a:lnTo>
                  <a:pt x="1421892" y="1304264"/>
                </a:lnTo>
                <a:lnTo>
                  <a:pt x="1421574" y="1287208"/>
                </a:lnTo>
                <a:lnTo>
                  <a:pt x="1417853" y="1219796"/>
                </a:lnTo>
                <a:lnTo>
                  <a:pt x="1410411" y="1153312"/>
                </a:lnTo>
                <a:lnTo>
                  <a:pt x="1399552" y="1087767"/>
                </a:lnTo>
                <a:lnTo>
                  <a:pt x="1389316" y="1039253"/>
                </a:lnTo>
                <a:lnTo>
                  <a:pt x="1377061" y="991527"/>
                </a:lnTo>
                <a:lnTo>
                  <a:pt x="1352549" y="913422"/>
                </a:lnTo>
                <a:lnTo>
                  <a:pt x="1323086" y="837171"/>
                </a:lnTo>
                <a:lnTo>
                  <a:pt x="1295933" y="777963"/>
                </a:lnTo>
                <a:lnTo>
                  <a:pt x="1258252" y="706056"/>
                </a:lnTo>
                <a:lnTo>
                  <a:pt x="1224749" y="650265"/>
                </a:lnTo>
                <a:lnTo>
                  <a:pt x="1188288" y="596188"/>
                </a:lnTo>
                <a:lnTo>
                  <a:pt x="1149362" y="543953"/>
                </a:lnTo>
                <a:lnTo>
                  <a:pt x="1118489" y="505993"/>
                </a:lnTo>
                <a:lnTo>
                  <a:pt x="1075067" y="457022"/>
                </a:lnTo>
                <a:lnTo>
                  <a:pt x="1040777" y="421678"/>
                </a:lnTo>
                <a:lnTo>
                  <a:pt x="993165" y="376123"/>
                </a:lnTo>
                <a:lnTo>
                  <a:pt x="955941" y="343573"/>
                </a:lnTo>
                <a:lnTo>
                  <a:pt x="904595" y="302044"/>
                </a:lnTo>
                <a:lnTo>
                  <a:pt x="864425" y="272288"/>
                </a:lnTo>
                <a:lnTo>
                  <a:pt x="823315" y="243928"/>
                </a:lnTo>
                <a:lnTo>
                  <a:pt x="780973" y="217119"/>
                </a:lnTo>
                <a:lnTo>
                  <a:pt x="722960" y="183337"/>
                </a:lnTo>
                <a:lnTo>
                  <a:pt x="678294" y="159626"/>
                </a:lnTo>
                <a:lnTo>
                  <a:pt x="632536" y="137464"/>
                </a:lnTo>
                <a:lnTo>
                  <a:pt x="570026" y="110337"/>
                </a:lnTo>
                <a:lnTo>
                  <a:pt x="522249" y="91744"/>
                </a:lnTo>
                <a:lnTo>
                  <a:pt x="473392" y="74701"/>
                </a:lnTo>
                <a:lnTo>
                  <a:pt x="407314" y="54711"/>
                </a:lnTo>
                <a:lnTo>
                  <a:pt x="356590" y="41694"/>
                </a:lnTo>
                <a:lnTo>
                  <a:pt x="270662" y="23710"/>
                </a:lnTo>
                <a:lnTo>
                  <a:pt x="200710" y="12712"/>
                </a:lnTo>
                <a:lnTo>
                  <a:pt x="129362" y="5270"/>
                </a:lnTo>
                <a:lnTo>
                  <a:pt x="57226" y="927"/>
                </a:lnTo>
                <a:lnTo>
                  <a:pt x="38925" y="304"/>
                </a:lnTo>
                <a:lnTo>
                  <a:pt x="2324" y="0"/>
                </a:lnTo>
                <a:close/>
              </a:path>
            </a:pathLst>
          </a:custGeom>
          <a:solidFill>
            <a:srgbClr val="0057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9780270" y="3638550"/>
            <a:ext cx="1422400" cy="1321435"/>
          </a:xfrm>
          <a:custGeom>
            <a:avLst/>
            <a:gdLst/>
            <a:ahLst/>
            <a:cxnLst/>
            <a:rect l="l" t="t" r="r" b="b"/>
            <a:pathLst>
              <a:path w="1422400" h="1321435">
                <a:moveTo>
                  <a:pt x="2324" y="0"/>
                </a:moveTo>
                <a:lnTo>
                  <a:pt x="0" y="0"/>
                </a:lnTo>
                <a:lnTo>
                  <a:pt x="0" y="1013066"/>
                </a:lnTo>
                <a:lnTo>
                  <a:pt x="2324" y="1013066"/>
                </a:lnTo>
                <a:lnTo>
                  <a:pt x="12560" y="1013218"/>
                </a:lnTo>
                <a:lnTo>
                  <a:pt x="52425" y="1015695"/>
                </a:lnTo>
                <a:lnTo>
                  <a:pt x="91351" y="1021283"/>
                </a:lnTo>
                <a:lnTo>
                  <a:pt x="129209" y="1029804"/>
                </a:lnTo>
                <a:lnTo>
                  <a:pt x="138353" y="1032433"/>
                </a:lnTo>
                <a:lnTo>
                  <a:pt x="147662" y="1035075"/>
                </a:lnTo>
                <a:lnTo>
                  <a:pt x="156654" y="1038174"/>
                </a:lnTo>
                <a:lnTo>
                  <a:pt x="165493" y="1041120"/>
                </a:lnTo>
                <a:lnTo>
                  <a:pt x="174345" y="1044524"/>
                </a:lnTo>
                <a:lnTo>
                  <a:pt x="217144" y="1063117"/>
                </a:lnTo>
                <a:lnTo>
                  <a:pt x="233286" y="1071651"/>
                </a:lnTo>
                <a:lnTo>
                  <a:pt x="241198" y="1076134"/>
                </a:lnTo>
                <a:lnTo>
                  <a:pt x="278726" y="1100315"/>
                </a:lnTo>
                <a:lnTo>
                  <a:pt x="292531" y="1111008"/>
                </a:lnTo>
                <a:lnTo>
                  <a:pt x="299199" y="1116431"/>
                </a:lnTo>
                <a:lnTo>
                  <a:pt x="330530" y="1145565"/>
                </a:lnTo>
                <a:lnTo>
                  <a:pt x="356908" y="1177023"/>
                </a:lnTo>
                <a:lnTo>
                  <a:pt x="370395" y="1197178"/>
                </a:lnTo>
                <a:lnTo>
                  <a:pt x="374586" y="1203833"/>
                </a:lnTo>
                <a:lnTo>
                  <a:pt x="378307" y="1210818"/>
                </a:lnTo>
                <a:lnTo>
                  <a:pt x="382028" y="1217625"/>
                </a:lnTo>
                <a:lnTo>
                  <a:pt x="385444" y="1224762"/>
                </a:lnTo>
                <a:lnTo>
                  <a:pt x="399097" y="1260868"/>
                </a:lnTo>
                <a:lnTo>
                  <a:pt x="406539" y="1298524"/>
                </a:lnTo>
                <a:lnTo>
                  <a:pt x="407936" y="1321308"/>
                </a:lnTo>
                <a:lnTo>
                  <a:pt x="1421892" y="1321308"/>
                </a:lnTo>
                <a:lnTo>
                  <a:pt x="1421892" y="1304264"/>
                </a:lnTo>
                <a:lnTo>
                  <a:pt x="1421574" y="1287208"/>
                </a:lnTo>
                <a:lnTo>
                  <a:pt x="1420799" y="1270317"/>
                </a:lnTo>
                <a:lnTo>
                  <a:pt x="1420177" y="1253426"/>
                </a:lnTo>
                <a:lnTo>
                  <a:pt x="1416151" y="1203058"/>
                </a:lnTo>
                <a:lnTo>
                  <a:pt x="1410411" y="1153312"/>
                </a:lnTo>
                <a:lnTo>
                  <a:pt x="1402499" y="1104036"/>
                </a:lnTo>
                <a:lnTo>
                  <a:pt x="1399552" y="1087767"/>
                </a:lnTo>
                <a:lnTo>
                  <a:pt x="1396301" y="1071486"/>
                </a:lnTo>
                <a:lnTo>
                  <a:pt x="1392732" y="1055370"/>
                </a:lnTo>
                <a:lnTo>
                  <a:pt x="1389316" y="1039253"/>
                </a:lnTo>
                <a:lnTo>
                  <a:pt x="1385277" y="1023289"/>
                </a:lnTo>
                <a:lnTo>
                  <a:pt x="1381252" y="1007325"/>
                </a:lnTo>
                <a:lnTo>
                  <a:pt x="1377061" y="991527"/>
                </a:lnTo>
                <a:lnTo>
                  <a:pt x="1362786" y="944410"/>
                </a:lnTo>
                <a:lnTo>
                  <a:pt x="1346974" y="898080"/>
                </a:lnTo>
                <a:lnTo>
                  <a:pt x="1329283" y="852360"/>
                </a:lnTo>
                <a:lnTo>
                  <a:pt x="1310055" y="807415"/>
                </a:lnTo>
                <a:lnTo>
                  <a:pt x="1288808" y="763562"/>
                </a:lnTo>
                <a:lnTo>
                  <a:pt x="1265999" y="720318"/>
                </a:lnTo>
                <a:lnTo>
                  <a:pt x="1258252" y="706056"/>
                </a:lnTo>
                <a:lnTo>
                  <a:pt x="1250022" y="691959"/>
                </a:lnTo>
                <a:lnTo>
                  <a:pt x="1241653" y="677849"/>
                </a:lnTo>
                <a:lnTo>
                  <a:pt x="1233119" y="664057"/>
                </a:lnTo>
                <a:lnTo>
                  <a:pt x="1224749" y="650265"/>
                </a:lnTo>
                <a:lnTo>
                  <a:pt x="1215745" y="636638"/>
                </a:lnTo>
                <a:lnTo>
                  <a:pt x="1206754" y="622998"/>
                </a:lnTo>
                <a:lnTo>
                  <a:pt x="1197597" y="609663"/>
                </a:lnTo>
                <a:lnTo>
                  <a:pt x="1188288" y="596188"/>
                </a:lnTo>
                <a:lnTo>
                  <a:pt x="1178674" y="583006"/>
                </a:lnTo>
                <a:lnTo>
                  <a:pt x="1169212" y="569836"/>
                </a:lnTo>
                <a:lnTo>
                  <a:pt x="1159294" y="556971"/>
                </a:lnTo>
                <a:lnTo>
                  <a:pt x="1149362" y="543953"/>
                </a:lnTo>
                <a:lnTo>
                  <a:pt x="1139126" y="531253"/>
                </a:lnTo>
                <a:lnTo>
                  <a:pt x="1107795" y="493598"/>
                </a:lnTo>
                <a:lnTo>
                  <a:pt x="1075067" y="457022"/>
                </a:lnTo>
                <a:lnTo>
                  <a:pt x="1052258" y="433463"/>
                </a:lnTo>
                <a:lnTo>
                  <a:pt x="1040777" y="421678"/>
                </a:lnTo>
                <a:lnTo>
                  <a:pt x="1005268" y="387273"/>
                </a:lnTo>
                <a:lnTo>
                  <a:pt x="968654" y="354431"/>
                </a:lnTo>
                <a:lnTo>
                  <a:pt x="943381" y="333197"/>
                </a:lnTo>
                <a:lnTo>
                  <a:pt x="930503" y="322503"/>
                </a:lnTo>
                <a:lnTo>
                  <a:pt x="917473" y="312267"/>
                </a:lnTo>
                <a:lnTo>
                  <a:pt x="904595" y="302044"/>
                </a:lnTo>
                <a:lnTo>
                  <a:pt x="891260" y="291973"/>
                </a:lnTo>
                <a:lnTo>
                  <a:pt x="877912" y="282054"/>
                </a:lnTo>
                <a:lnTo>
                  <a:pt x="864425" y="272288"/>
                </a:lnTo>
                <a:lnTo>
                  <a:pt x="850772" y="262839"/>
                </a:lnTo>
                <a:lnTo>
                  <a:pt x="837120" y="253377"/>
                </a:lnTo>
                <a:lnTo>
                  <a:pt x="795096" y="225958"/>
                </a:lnTo>
                <a:lnTo>
                  <a:pt x="752284" y="199910"/>
                </a:lnTo>
                <a:lnTo>
                  <a:pt x="708075" y="175272"/>
                </a:lnTo>
                <a:lnTo>
                  <a:pt x="662940" y="152184"/>
                </a:lnTo>
                <a:lnTo>
                  <a:pt x="647738" y="144741"/>
                </a:lnTo>
                <a:lnTo>
                  <a:pt x="601510" y="123672"/>
                </a:lnTo>
                <a:lnTo>
                  <a:pt x="554050" y="103987"/>
                </a:lnTo>
                <a:lnTo>
                  <a:pt x="506120" y="86004"/>
                </a:lnTo>
                <a:lnTo>
                  <a:pt x="456945" y="69430"/>
                </a:lnTo>
                <a:lnTo>
                  <a:pt x="440359" y="64465"/>
                </a:lnTo>
                <a:lnTo>
                  <a:pt x="423913" y="59512"/>
                </a:lnTo>
                <a:lnTo>
                  <a:pt x="373506" y="45872"/>
                </a:lnTo>
                <a:lnTo>
                  <a:pt x="339534" y="37807"/>
                </a:lnTo>
                <a:lnTo>
                  <a:pt x="322465" y="33782"/>
                </a:lnTo>
                <a:lnTo>
                  <a:pt x="305257" y="30378"/>
                </a:lnTo>
                <a:lnTo>
                  <a:pt x="288035" y="26962"/>
                </a:lnTo>
                <a:lnTo>
                  <a:pt x="270662" y="23710"/>
                </a:lnTo>
                <a:lnTo>
                  <a:pt x="218236" y="15189"/>
                </a:lnTo>
                <a:lnTo>
                  <a:pt x="182867" y="10693"/>
                </a:lnTo>
                <a:lnTo>
                  <a:pt x="165188" y="8674"/>
                </a:lnTo>
                <a:lnTo>
                  <a:pt x="147192" y="6972"/>
                </a:lnTo>
                <a:lnTo>
                  <a:pt x="129362" y="5270"/>
                </a:lnTo>
                <a:lnTo>
                  <a:pt x="111518" y="3873"/>
                </a:lnTo>
                <a:lnTo>
                  <a:pt x="57226" y="927"/>
                </a:lnTo>
                <a:lnTo>
                  <a:pt x="20624" y="152"/>
                </a:lnTo>
                <a:lnTo>
                  <a:pt x="2324" y="0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9780272" y="4958333"/>
            <a:ext cx="1422400" cy="1321435"/>
          </a:xfrm>
          <a:custGeom>
            <a:avLst/>
            <a:gdLst/>
            <a:ahLst/>
            <a:cxnLst/>
            <a:rect l="l" t="t" r="r" b="b"/>
            <a:pathLst>
              <a:path w="1422400" h="1321435">
                <a:moveTo>
                  <a:pt x="1421892" y="0"/>
                </a:moveTo>
                <a:lnTo>
                  <a:pt x="407936" y="0"/>
                </a:lnTo>
                <a:lnTo>
                  <a:pt x="407784" y="7594"/>
                </a:lnTo>
                <a:lnTo>
                  <a:pt x="407314" y="15189"/>
                </a:lnTo>
                <a:lnTo>
                  <a:pt x="401116" y="52997"/>
                </a:lnTo>
                <a:lnTo>
                  <a:pt x="388696" y="89420"/>
                </a:lnTo>
                <a:lnTo>
                  <a:pt x="361708" y="137617"/>
                </a:lnTo>
                <a:lnTo>
                  <a:pt x="330530" y="175742"/>
                </a:lnTo>
                <a:lnTo>
                  <a:pt x="285711" y="215874"/>
                </a:lnTo>
                <a:lnTo>
                  <a:pt x="248945" y="240677"/>
                </a:lnTo>
                <a:lnTo>
                  <a:pt x="208775" y="262216"/>
                </a:lnTo>
                <a:lnTo>
                  <a:pt x="165493" y="280187"/>
                </a:lnTo>
                <a:lnTo>
                  <a:pt x="119735" y="293979"/>
                </a:lnTo>
                <a:lnTo>
                  <a:pt x="81584" y="301739"/>
                </a:lnTo>
                <a:lnTo>
                  <a:pt x="32575" y="307314"/>
                </a:lnTo>
                <a:lnTo>
                  <a:pt x="0" y="308241"/>
                </a:lnTo>
                <a:lnTo>
                  <a:pt x="0" y="1321308"/>
                </a:lnTo>
                <a:lnTo>
                  <a:pt x="2324" y="1321308"/>
                </a:lnTo>
                <a:lnTo>
                  <a:pt x="38925" y="1321003"/>
                </a:lnTo>
                <a:lnTo>
                  <a:pt x="93370" y="1318679"/>
                </a:lnTo>
                <a:lnTo>
                  <a:pt x="165188" y="1312633"/>
                </a:lnTo>
                <a:lnTo>
                  <a:pt x="235762" y="1303489"/>
                </a:lnTo>
                <a:lnTo>
                  <a:pt x="322465" y="1287526"/>
                </a:lnTo>
                <a:lnTo>
                  <a:pt x="373506" y="1275435"/>
                </a:lnTo>
                <a:lnTo>
                  <a:pt x="456945" y="1251877"/>
                </a:lnTo>
                <a:lnTo>
                  <a:pt x="522249" y="1229563"/>
                </a:lnTo>
                <a:lnTo>
                  <a:pt x="570026" y="1210970"/>
                </a:lnTo>
                <a:lnTo>
                  <a:pt x="632536" y="1183843"/>
                </a:lnTo>
                <a:lnTo>
                  <a:pt x="678294" y="1161681"/>
                </a:lnTo>
                <a:lnTo>
                  <a:pt x="722960" y="1137970"/>
                </a:lnTo>
                <a:lnTo>
                  <a:pt x="780973" y="1104188"/>
                </a:lnTo>
                <a:lnTo>
                  <a:pt x="823315" y="1077379"/>
                </a:lnTo>
                <a:lnTo>
                  <a:pt x="864425" y="1049020"/>
                </a:lnTo>
                <a:lnTo>
                  <a:pt x="904595" y="1019263"/>
                </a:lnTo>
                <a:lnTo>
                  <a:pt x="955941" y="977734"/>
                </a:lnTo>
                <a:lnTo>
                  <a:pt x="993165" y="945184"/>
                </a:lnTo>
                <a:lnTo>
                  <a:pt x="1040777" y="899629"/>
                </a:lnTo>
                <a:lnTo>
                  <a:pt x="1075067" y="864285"/>
                </a:lnTo>
                <a:lnTo>
                  <a:pt x="1118489" y="815314"/>
                </a:lnTo>
                <a:lnTo>
                  <a:pt x="1149362" y="777354"/>
                </a:lnTo>
                <a:lnTo>
                  <a:pt x="1188288" y="725119"/>
                </a:lnTo>
                <a:lnTo>
                  <a:pt x="1224749" y="671042"/>
                </a:lnTo>
                <a:lnTo>
                  <a:pt x="1258252" y="615251"/>
                </a:lnTo>
                <a:lnTo>
                  <a:pt x="1281353" y="572312"/>
                </a:lnTo>
                <a:lnTo>
                  <a:pt x="1310055" y="513892"/>
                </a:lnTo>
                <a:lnTo>
                  <a:pt x="1341234" y="438734"/>
                </a:lnTo>
                <a:lnTo>
                  <a:pt x="1367751" y="361238"/>
                </a:lnTo>
                <a:lnTo>
                  <a:pt x="1381252" y="313982"/>
                </a:lnTo>
                <a:lnTo>
                  <a:pt x="1396301" y="249821"/>
                </a:lnTo>
                <a:lnTo>
                  <a:pt x="1405445" y="201002"/>
                </a:lnTo>
                <a:lnTo>
                  <a:pt x="1414449" y="134823"/>
                </a:lnTo>
                <a:lnTo>
                  <a:pt x="1420177" y="67881"/>
                </a:lnTo>
                <a:lnTo>
                  <a:pt x="1421892" y="17043"/>
                </a:lnTo>
                <a:lnTo>
                  <a:pt x="1421892" y="0"/>
                </a:lnTo>
                <a:close/>
              </a:path>
            </a:pathLst>
          </a:custGeom>
          <a:solidFill>
            <a:srgbClr val="0083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9780270" y="4958333"/>
            <a:ext cx="1422400" cy="1321435"/>
          </a:xfrm>
          <a:custGeom>
            <a:avLst/>
            <a:gdLst/>
            <a:ahLst/>
            <a:cxnLst/>
            <a:rect l="l" t="t" r="r" b="b"/>
            <a:pathLst>
              <a:path w="1422400" h="1321435">
                <a:moveTo>
                  <a:pt x="2324" y="1321308"/>
                </a:moveTo>
                <a:lnTo>
                  <a:pt x="0" y="1321308"/>
                </a:lnTo>
                <a:lnTo>
                  <a:pt x="0" y="308241"/>
                </a:lnTo>
                <a:lnTo>
                  <a:pt x="2324" y="308241"/>
                </a:lnTo>
                <a:lnTo>
                  <a:pt x="12560" y="308089"/>
                </a:lnTo>
                <a:lnTo>
                  <a:pt x="52425" y="305612"/>
                </a:lnTo>
                <a:lnTo>
                  <a:pt x="91351" y="300024"/>
                </a:lnTo>
                <a:lnTo>
                  <a:pt x="129209" y="291503"/>
                </a:lnTo>
                <a:lnTo>
                  <a:pt x="138353" y="288874"/>
                </a:lnTo>
                <a:lnTo>
                  <a:pt x="147662" y="286232"/>
                </a:lnTo>
                <a:lnTo>
                  <a:pt x="156654" y="283133"/>
                </a:lnTo>
                <a:lnTo>
                  <a:pt x="165493" y="280187"/>
                </a:lnTo>
                <a:lnTo>
                  <a:pt x="174345" y="276783"/>
                </a:lnTo>
                <a:lnTo>
                  <a:pt x="217144" y="258191"/>
                </a:lnTo>
                <a:lnTo>
                  <a:pt x="233286" y="249656"/>
                </a:lnTo>
                <a:lnTo>
                  <a:pt x="241198" y="245173"/>
                </a:lnTo>
                <a:lnTo>
                  <a:pt x="278726" y="220992"/>
                </a:lnTo>
                <a:lnTo>
                  <a:pt x="292531" y="210299"/>
                </a:lnTo>
                <a:lnTo>
                  <a:pt x="299199" y="204876"/>
                </a:lnTo>
                <a:lnTo>
                  <a:pt x="330530" y="175742"/>
                </a:lnTo>
                <a:lnTo>
                  <a:pt x="356908" y="144284"/>
                </a:lnTo>
                <a:lnTo>
                  <a:pt x="370395" y="124129"/>
                </a:lnTo>
                <a:lnTo>
                  <a:pt x="374586" y="117475"/>
                </a:lnTo>
                <a:lnTo>
                  <a:pt x="378307" y="110502"/>
                </a:lnTo>
                <a:lnTo>
                  <a:pt x="382028" y="103682"/>
                </a:lnTo>
                <a:lnTo>
                  <a:pt x="385444" y="96545"/>
                </a:lnTo>
                <a:lnTo>
                  <a:pt x="399097" y="60439"/>
                </a:lnTo>
                <a:lnTo>
                  <a:pt x="406539" y="22783"/>
                </a:lnTo>
                <a:lnTo>
                  <a:pt x="407936" y="0"/>
                </a:lnTo>
                <a:lnTo>
                  <a:pt x="1421892" y="0"/>
                </a:lnTo>
                <a:lnTo>
                  <a:pt x="1421892" y="17043"/>
                </a:lnTo>
                <a:lnTo>
                  <a:pt x="1421574" y="34099"/>
                </a:lnTo>
                <a:lnTo>
                  <a:pt x="1420799" y="50990"/>
                </a:lnTo>
                <a:lnTo>
                  <a:pt x="1420177" y="67881"/>
                </a:lnTo>
                <a:lnTo>
                  <a:pt x="1416151" y="118249"/>
                </a:lnTo>
                <a:lnTo>
                  <a:pt x="1410411" y="167995"/>
                </a:lnTo>
                <a:lnTo>
                  <a:pt x="1402499" y="217271"/>
                </a:lnTo>
                <a:lnTo>
                  <a:pt x="1399552" y="233540"/>
                </a:lnTo>
                <a:lnTo>
                  <a:pt x="1396301" y="249821"/>
                </a:lnTo>
                <a:lnTo>
                  <a:pt x="1392732" y="265938"/>
                </a:lnTo>
                <a:lnTo>
                  <a:pt x="1389316" y="282054"/>
                </a:lnTo>
                <a:lnTo>
                  <a:pt x="1385277" y="298018"/>
                </a:lnTo>
                <a:lnTo>
                  <a:pt x="1381252" y="313982"/>
                </a:lnTo>
                <a:lnTo>
                  <a:pt x="1377061" y="329780"/>
                </a:lnTo>
                <a:lnTo>
                  <a:pt x="1362786" y="376897"/>
                </a:lnTo>
                <a:lnTo>
                  <a:pt x="1346974" y="423240"/>
                </a:lnTo>
                <a:lnTo>
                  <a:pt x="1329283" y="468947"/>
                </a:lnTo>
                <a:lnTo>
                  <a:pt x="1310055" y="513892"/>
                </a:lnTo>
                <a:lnTo>
                  <a:pt x="1288808" y="557745"/>
                </a:lnTo>
                <a:lnTo>
                  <a:pt x="1265999" y="600989"/>
                </a:lnTo>
                <a:lnTo>
                  <a:pt x="1258252" y="615251"/>
                </a:lnTo>
                <a:lnTo>
                  <a:pt x="1250022" y="629348"/>
                </a:lnTo>
                <a:lnTo>
                  <a:pt x="1241653" y="643458"/>
                </a:lnTo>
                <a:lnTo>
                  <a:pt x="1233119" y="657250"/>
                </a:lnTo>
                <a:lnTo>
                  <a:pt x="1224749" y="671042"/>
                </a:lnTo>
                <a:lnTo>
                  <a:pt x="1215745" y="684669"/>
                </a:lnTo>
                <a:lnTo>
                  <a:pt x="1206754" y="698309"/>
                </a:lnTo>
                <a:lnTo>
                  <a:pt x="1197597" y="711644"/>
                </a:lnTo>
                <a:lnTo>
                  <a:pt x="1188288" y="725119"/>
                </a:lnTo>
                <a:lnTo>
                  <a:pt x="1178674" y="738301"/>
                </a:lnTo>
                <a:lnTo>
                  <a:pt x="1169212" y="751471"/>
                </a:lnTo>
                <a:lnTo>
                  <a:pt x="1159294" y="764336"/>
                </a:lnTo>
                <a:lnTo>
                  <a:pt x="1149362" y="777354"/>
                </a:lnTo>
                <a:lnTo>
                  <a:pt x="1139126" y="790054"/>
                </a:lnTo>
                <a:lnTo>
                  <a:pt x="1107795" y="827709"/>
                </a:lnTo>
                <a:lnTo>
                  <a:pt x="1075067" y="864285"/>
                </a:lnTo>
                <a:lnTo>
                  <a:pt x="1052258" y="887844"/>
                </a:lnTo>
                <a:lnTo>
                  <a:pt x="1040777" y="899629"/>
                </a:lnTo>
                <a:lnTo>
                  <a:pt x="1005268" y="934034"/>
                </a:lnTo>
                <a:lnTo>
                  <a:pt x="968654" y="966876"/>
                </a:lnTo>
                <a:lnTo>
                  <a:pt x="943381" y="988110"/>
                </a:lnTo>
                <a:lnTo>
                  <a:pt x="930503" y="998804"/>
                </a:lnTo>
                <a:lnTo>
                  <a:pt x="917473" y="1009040"/>
                </a:lnTo>
                <a:lnTo>
                  <a:pt x="904595" y="1019263"/>
                </a:lnTo>
                <a:lnTo>
                  <a:pt x="891260" y="1029335"/>
                </a:lnTo>
                <a:lnTo>
                  <a:pt x="877912" y="1039253"/>
                </a:lnTo>
                <a:lnTo>
                  <a:pt x="864425" y="1049020"/>
                </a:lnTo>
                <a:lnTo>
                  <a:pt x="850772" y="1058468"/>
                </a:lnTo>
                <a:lnTo>
                  <a:pt x="837120" y="1067930"/>
                </a:lnTo>
                <a:lnTo>
                  <a:pt x="795096" y="1095349"/>
                </a:lnTo>
                <a:lnTo>
                  <a:pt x="752284" y="1121397"/>
                </a:lnTo>
                <a:lnTo>
                  <a:pt x="708075" y="1146035"/>
                </a:lnTo>
                <a:lnTo>
                  <a:pt x="662940" y="1169123"/>
                </a:lnTo>
                <a:lnTo>
                  <a:pt x="647738" y="1176566"/>
                </a:lnTo>
                <a:lnTo>
                  <a:pt x="601510" y="1197635"/>
                </a:lnTo>
                <a:lnTo>
                  <a:pt x="554050" y="1217320"/>
                </a:lnTo>
                <a:lnTo>
                  <a:pt x="506120" y="1235303"/>
                </a:lnTo>
                <a:lnTo>
                  <a:pt x="456945" y="1251877"/>
                </a:lnTo>
                <a:lnTo>
                  <a:pt x="440359" y="1256842"/>
                </a:lnTo>
                <a:lnTo>
                  <a:pt x="423913" y="1261795"/>
                </a:lnTo>
                <a:lnTo>
                  <a:pt x="373506" y="1275435"/>
                </a:lnTo>
                <a:lnTo>
                  <a:pt x="339534" y="1283500"/>
                </a:lnTo>
                <a:lnTo>
                  <a:pt x="322465" y="1287526"/>
                </a:lnTo>
                <a:lnTo>
                  <a:pt x="305257" y="1290929"/>
                </a:lnTo>
                <a:lnTo>
                  <a:pt x="288035" y="1294345"/>
                </a:lnTo>
                <a:lnTo>
                  <a:pt x="270662" y="1297597"/>
                </a:lnTo>
                <a:lnTo>
                  <a:pt x="218236" y="1306118"/>
                </a:lnTo>
                <a:lnTo>
                  <a:pt x="182867" y="1310614"/>
                </a:lnTo>
                <a:lnTo>
                  <a:pt x="165188" y="1312633"/>
                </a:lnTo>
                <a:lnTo>
                  <a:pt x="147192" y="1314335"/>
                </a:lnTo>
                <a:lnTo>
                  <a:pt x="129362" y="1316037"/>
                </a:lnTo>
                <a:lnTo>
                  <a:pt x="111518" y="1317434"/>
                </a:lnTo>
                <a:lnTo>
                  <a:pt x="57226" y="1320380"/>
                </a:lnTo>
                <a:lnTo>
                  <a:pt x="20624" y="1321155"/>
                </a:lnTo>
                <a:lnTo>
                  <a:pt x="2324" y="1321308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6782562" y="5266182"/>
            <a:ext cx="3119755" cy="1013460"/>
          </a:xfrm>
          <a:custGeom>
            <a:avLst/>
            <a:gdLst/>
            <a:ahLst/>
            <a:cxnLst/>
            <a:rect l="l" t="t" r="r" b="b"/>
            <a:pathLst>
              <a:path w="3119754" h="1013460">
                <a:moveTo>
                  <a:pt x="0" y="1013460"/>
                </a:moveTo>
                <a:lnTo>
                  <a:pt x="3119628" y="1013460"/>
                </a:lnTo>
                <a:lnTo>
                  <a:pt x="3119628" y="0"/>
                </a:lnTo>
                <a:lnTo>
                  <a:pt x="0" y="0"/>
                </a:lnTo>
                <a:lnTo>
                  <a:pt x="0" y="1013460"/>
                </a:lnTo>
                <a:close/>
              </a:path>
            </a:pathLst>
          </a:custGeom>
          <a:solidFill>
            <a:srgbClr val="0061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6701789" y="5266182"/>
            <a:ext cx="3200400" cy="1013460"/>
          </a:xfrm>
          <a:custGeom>
            <a:avLst/>
            <a:gdLst/>
            <a:ahLst/>
            <a:cxnLst/>
            <a:rect l="l" t="t" r="r" b="b"/>
            <a:pathLst>
              <a:path w="3200400" h="1013460">
                <a:moveTo>
                  <a:pt x="0" y="0"/>
                </a:moveTo>
                <a:lnTo>
                  <a:pt x="3200400" y="0"/>
                </a:lnTo>
                <a:lnTo>
                  <a:pt x="3200400" y="1013460"/>
                </a:lnTo>
                <a:lnTo>
                  <a:pt x="0" y="1013460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3582162" y="5266182"/>
            <a:ext cx="3200400" cy="1013460"/>
          </a:xfrm>
          <a:custGeom>
            <a:avLst/>
            <a:gdLst/>
            <a:ahLst/>
            <a:cxnLst/>
            <a:rect l="l" t="t" r="r" b="b"/>
            <a:pathLst>
              <a:path w="3200400" h="1013460">
                <a:moveTo>
                  <a:pt x="3200399" y="0"/>
                </a:moveTo>
                <a:lnTo>
                  <a:pt x="0" y="0"/>
                </a:lnTo>
                <a:lnTo>
                  <a:pt x="0" y="1013460"/>
                </a:lnTo>
                <a:lnTo>
                  <a:pt x="3200399" y="1013460"/>
                </a:lnTo>
                <a:lnTo>
                  <a:pt x="3200399" y="0"/>
                </a:lnTo>
                <a:close/>
              </a:path>
            </a:pathLst>
          </a:custGeom>
          <a:solidFill>
            <a:srgbClr val="F58D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3582162" y="5266182"/>
            <a:ext cx="3200400" cy="1013460"/>
          </a:xfrm>
          <a:custGeom>
            <a:avLst/>
            <a:gdLst/>
            <a:ahLst/>
            <a:cxnLst/>
            <a:rect l="l" t="t" r="r" b="b"/>
            <a:pathLst>
              <a:path w="3200400" h="1013460">
                <a:moveTo>
                  <a:pt x="0" y="0"/>
                </a:moveTo>
                <a:lnTo>
                  <a:pt x="3200399" y="0"/>
                </a:lnTo>
                <a:lnTo>
                  <a:pt x="3200399" y="1013460"/>
                </a:lnTo>
                <a:lnTo>
                  <a:pt x="0" y="1013460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1002030" y="5266182"/>
            <a:ext cx="2585085" cy="1013460"/>
          </a:xfrm>
          <a:custGeom>
            <a:avLst/>
            <a:gdLst/>
            <a:ahLst/>
            <a:cxnLst/>
            <a:rect l="l" t="t" r="r" b="b"/>
            <a:pathLst>
              <a:path w="2585085" h="1013460">
                <a:moveTo>
                  <a:pt x="2584704" y="0"/>
                </a:moveTo>
                <a:lnTo>
                  <a:pt x="506552" y="0"/>
                </a:lnTo>
                <a:lnTo>
                  <a:pt x="493826" y="546"/>
                </a:lnTo>
                <a:lnTo>
                  <a:pt x="480568" y="812"/>
                </a:lnTo>
                <a:lnTo>
                  <a:pt x="442417" y="4051"/>
                </a:lnTo>
                <a:lnTo>
                  <a:pt x="404812" y="10541"/>
                </a:lnTo>
                <a:lnTo>
                  <a:pt x="344462" y="26771"/>
                </a:lnTo>
                <a:lnTo>
                  <a:pt x="310095" y="40284"/>
                </a:lnTo>
                <a:lnTo>
                  <a:pt x="298729" y="44881"/>
                </a:lnTo>
                <a:lnTo>
                  <a:pt x="254901" y="67335"/>
                </a:lnTo>
                <a:lnTo>
                  <a:pt x="213766" y="93827"/>
                </a:lnTo>
                <a:lnTo>
                  <a:pt x="175615" y="124117"/>
                </a:lnTo>
                <a:lnTo>
                  <a:pt x="140169" y="157645"/>
                </a:lnTo>
                <a:lnTo>
                  <a:pt x="100660" y="204152"/>
                </a:lnTo>
                <a:lnTo>
                  <a:pt x="67373" y="254990"/>
                </a:lnTo>
                <a:lnTo>
                  <a:pt x="44919" y="298526"/>
                </a:lnTo>
                <a:lnTo>
                  <a:pt x="26517" y="344754"/>
                </a:lnTo>
                <a:lnTo>
                  <a:pt x="12712" y="392620"/>
                </a:lnTo>
                <a:lnTo>
                  <a:pt x="2438" y="455358"/>
                </a:lnTo>
                <a:lnTo>
                  <a:pt x="0" y="493750"/>
                </a:lnTo>
                <a:lnTo>
                  <a:pt x="0" y="519976"/>
                </a:lnTo>
                <a:lnTo>
                  <a:pt x="2438" y="558380"/>
                </a:lnTo>
                <a:lnTo>
                  <a:pt x="10007" y="608406"/>
                </a:lnTo>
                <a:lnTo>
                  <a:pt x="26517" y="668705"/>
                </a:lnTo>
                <a:lnTo>
                  <a:pt x="55740" y="736841"/>
                </a:lnTo>
                <a:lnTo>
                  <a:pt x="79819" y="779297"/>
                </a:lnTo>
                <a:lnTo>
                  <a:pt x="115811" y="828509"/>
                </a:lnTo>
                <a:lnTo>
                  <a:pt x="148551" y="864463"/>
                </a:lnTo>
                <a:lnTo>
                  <a:pt x="194017" y="905027"/>
                </a:lnTo>
                <a:lnTo>
                  <a:pt x="233794" y="933145"/>
                </a:lnTo>
                <a:lnTo>
                  <a:pt x="276275" y="957757"/>
                </a:lnTo>
                <a:lnTo>
                  <a:pt x="321195" y="978039"/>
                </a:lnTo>
                <a:lnTo>
                  <a:pt x="368274" y="993990"/>
                </a:lnTo>
                <a:lnTo>
                  <a:pt x="429704" y="1007516"/>
                </a:lnTo>
                <a:lnTo>
                  <a:pt x="480568" y="1012913"/>
                </a:lnTo>
                <a:lnTo>
                  <a:pt x="506552" y="1013460"/>
                </a:lnTo>
                <a:lnTo>
                  <a:pt x="2584704" y="1013460"/>
                </a:lnTo>
                <a:lnTo>
                  <a:pt x="2584704" y="0"/>
                </a:lnTo>
                <a:close/>
              </a:path>
            </a:pathLst>
          </a:custGeom>
          <a:solidFill>
            <a:srgbClr val="EA000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1002030" y="5266182"/>
            <a:ext cx="2585085" cy="1013460"/>
          </a:xfrm>
          <a:custGeom>
            <a:avLst/>
            <a:gdLst/>
            <a:ahLst/>
            <a:cxnLst/>
            <a:rect l="l" t="t" r="r" b="b"/>
            <a:pathLst>
              <a:path w="2585085" h="1013460">
                <a:moveTo>
                  <a:pt x="2584704" y="0"/>
                </a:moveTo>
                <a:lnTo>
                  <a:pt x="506552" y="0"/>
                </a:lnTo>
                <a:lnTo>
                  <a:pt x="493826" y="546"/>
                </a:lnTo>
                <a:lnTo>
                  <a:pt x="480568" y="812"/>
                </a:lnTo>
                <a:lnTo>
                  <a:pt x="442417" y="4051"/>
                </a:lnTo>
                <a:lnTo>
                  <a:pt x="417258" y="8115"/>
                </a:lnTo>
                <a:lnTo>
                  <a:pt x="404812" y="10541"/>
                </a:lnTo>
                <a:lnTo>
                  <a:pt x="392633" y="13246"/>
                </a:lnTo>
                <a:lnTo>
                  <a:pt x="380453" y="16217"/>
                </a:lnTo>
                <a:lnTo>
                  <a:pt x="368274" y="19202"/>
                </a:lnTo>
                <a:lnTo>
                  <a:pt x="356641" y="22987"/>
                </a:lnTo>
                <a:lnTo>
                  <a:pt x="344462" y="26771"/>
                </a:lnTo>
                <a:lnTo>
                  <a:pt x="333095" y="31102"/>
                </a:lnTo>
                <a:lnTo>
                  <a:pt x="321195" y="35420"/>
                </a:lnTo>
                <a:lnTo>
                  <a:pt x="310095" y="40284"/>
                </a:lnTo>
                <a:lnTo>
                  <a:pt x="265455" y="61379"/>
                </a:lnTo>
                <a:lnTo>
                  <a:pt x="244348" y="73825"/>
                </a:lnTo>
                <a:lnTo>
                  <a:pt x="233794" y="80314"/>
                </a:lnTo>
                <a:lnTo>
                  <a:pt x="223774" y="87071"/>
                </a:lnTo>
                <a:lnTo>
                  <a:pt x="213766" y="93827"/>
                </a:lnTo>
                <a:lnTo>
                  <a:pt x="204025" y="101130"/>
                </a:lnTo>
                <a:lnTo>
                  <a:pt x="194017" y="108432"/>
                </a:lnTo>
                <a:lnTo>
                  <a:pt x="184810" y="116268"/>
                </a:lnTo>
                <a:lnTo>
                  <a:pt x="175615" y="124117"/>
                </a:lnTo>
                <a:lnTo>
                  <a:pt x="166420" y="132219"/>
                </a:lnTo>
                <a:lnTo>
                  <a:pt x="157480" y="140614"/>
                </a:lnTo>
                <a:lnTo>
                  <a:pt x="148551" y="148996"/>
                </a:lnTo>
                <a:lnTo>
                  <a:pt x="140169" y="157645"/>
                </a:lnTo>
                <a:lnTo>
                  <a:pt x="132054" y="166560"/>
                </a:lnTo>
                <a:lnTo>
                  <a:pt x="123926" y="175488"/>
                </a:lnTo>
                <a:lnTo>
                  <a:pt x="93624" y="213880"/>
                </a:lnTo>
                <a:lnTo>
                  <a:pt x="73596" y="244716"/>
                </a:lnTo>
                <a:lnTo>
                  <a:pt x="67373" y="254990"/>
                </a:lnTo>
                <a:lnTo>
                  <a:pt x="44919" y="298526"/>
                </a:lnTo>
                <a:lnTo>
                  <a:pt x="26517" y="344754"/>
                </a:lnTo>
                <a:lnTo>
                  <a:pt x="22999" y="356387"/>
                </a:lnTo>
                <a:lnTo>
                  <a:pt x="19215" y="368287"/>
                </a:lnTo>
                <a:lnTo>
                  <a:pt x="15963" y="380453"/>
                </a:lnTo>
                <a:lnTo>
                  <a:pt x="12712" y="392620"/>
                </a:lnTo>
                <a:lnTo>
                  <a:pt x="10007" y="405053"/>
                </a:lnTo>
                <a:lnTo>
                  <a:pt x="7848" y="417499"/>
                </a:lnTo>
                <a:lnTo>
                  <a:pt x="5676" y="429933"/>
                </a:lnTo>
                <a:lnTo>
                  <a:pt x="4064" y="442379"/>
                </a:lnTo>
                <a:lnTo>
                  <a:pt x="2438" y="455358"/>
                </a:lnTo>
                <a:lnTo>
                  <a:pt x="1358" y="468058"/>
                </a:lnTo>
                <a:lnTo>
                  <a:pt x="546" y="480771"/>
                </a:lnTo>
                <a:lnTo>
                  <a:pt x="0" y="493750"/>
                </a:lnTo>
                <a:lnTo>
                  <a:pt x="0" y="506730"/>
                </a:lnTo>
                <a:lnTo>
                  <a:pt x="0" y="519976"/>
                </a:lnTo>
                <a:lnTo>
                  <a:pt x="2438" y="558380"/>
                </a:lnTo>
                <a:lnTo>
                  <a:pt x="7848" y="595960"/>
                </a:lnTo>
                <a:lnTo>
                  <a:pt x="10007" y="608406"/>
                </a:lnTo>
                <a:lnTo>
                  <a:pt x="12712" y="620572"/>
                </a:lnTo>
                <a:lnTo>
                  <a:pt x="15963" y="633006"/>
                </a:lnTo>
                <a:lnTo>
                  <a:pt x="19215" y="644906"/>
                </a:lnTo>
                <a:lnTo>
                  <a:pt x="22999" y="657072"/>
                </a:lnTo>
                <a:lnTo>
                  <a:pt x="26517" y="668705"/>
                </a:lnTo>
                <a:lnTo>
                  <a:pt x="30581" y="680593"/>
                </a:lnTo>
                <a:lnTo>
                  <a:pt x="35179" y="691959"/>
                </a:lnTo>
                <a:lnTo>
                  <a:pt x="39776" y="703580"/>
                </a:lnTo>
                <a:lnTo>
                  <a:pt x="44919" y="714667"/>
                </a:lnTo>
                <a:lnTo>
                  <a:pt x="50330" y="725754"/>
                </a:lnTo>
                <a:lnTo>
                  <a:pt x="55740" y="736841"/>
                </a:lnTo>
                <a:lnTo>
                  <a:pt x="61429" y="747661"/>
                </a:lnTo>
                <a:lnTo>
                  <a:pt x="67373" y="758469"/>
                </a:lnTo>
                <a:lnTo>
                  <a:pt x="73596" y="768743"/>
                </a:lnTo>
                <a:lnTo>
                  <a:pt x="79819" y="779297"/>
                </a:lnTo>
                <a:lnTo>
                  <a:pt x="108242" y="819048"/>
                </a:lnTo>
                <a:lnTo>
                  <a:pt x="140169" y="855814"/>
                </a:lnTo>
                <a:lnTo>
                  <a:pt x="157480" y="872858"/>
                </a:lnTo>
                <a:lnTo>
                  <a:pt x="166420" y="881507"/>
                </a:lnTo>
                <a:lnTo>
                  <a:pt x="175615" y="889622"/>
                </a:lnTo>
                <a:lnTo>
                  <a:pt x="184810" y="897191"/>
                </a:lnTo>
                <a:lnTo>
                  <a:pt x="194017" y="905027"/>
                </a:lnTo>
                <a:lnTo>
                  <a:pt x="204025" y="912329"/>
                </a:lnTo>
                <a:lnTo>
                  <a:pt x="213766" y="919365"/>
                </a:lnTo>
                <a:lnTo>
                  <a:pt x="223774" y="926655"/>
                </a:lnTo>
                <a:lnTo>
                  <a:pt x="233794" y="933145"/>
                </a:lnTo>
                <a:lnTo>
                  <a:pt x="244348" y="939634"/>
                </a:lnTo>
                <a:lnTo>
                  <a:pt x="254901" y="946124"/>
                </a:lnTo>
                <a:lnTo>
                  <a:pt x="265455" y="951814"/>
                </a:lnTo>
                <a:lnTo>
                  <a:pt x="276275" y="957757"/>
                </a:lnTo>
                <a:lnTo>
                  <a:pt x="287375" y="963168"/>
                </a:lnTo>
                <a:lnTo>
                  <a:pt x="298729" y="968298"/>
                </a:lnTo>
                <a:lnTo>
                  <a:pt x="310095" y="973442"/>
                </a:lnTo>
                <a:lnTo>
                  <a:pt x="321195" y="978039"/>
                </a:lnTo>
                <a:lnTo>
                  <a:pt x="368274" y="993990"/>
                </a:lnTo>
                <a:lnTo>
                  <a:pt x="417258" y="1005344"/>
                </a:lnTo>
                <a:lnTo>
                  <a:pt x="467855" y="1011834"/>
                </a:lnTo>
                <a:lnTo>
                  <a:pt x="480568" y="1012913"/>
                </a:lnTo>
                <a:lnTo>
                  <a:pt x="493826" y="1013193"/>
                </a:lnTo>
                <a:lnTo>
                  <a:pt x="506552" y="1013460"/>
                </a:lnTo>
                <a:lnTo>
                  <a:pt x="2584704" y="1013460"/>
                </a:lnTo>
                <a:lnTo>
                  <a:pt x="2584704" y="0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9" name="bg object 4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600200" y="445007"/>
            <a:ext cx="521207" cy="862583"/>
          </a:xfrm>
          <a:prstGeom prst="rect">
            <a:avLst/>
          </a:prstGeom>
        </p:spPr>
      </p:pic>
      <p:pic>
        <p:nvPicPr>
          <p:cNvPr id="50" name="bg object 5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116836" y="384048"/>
            <a:ext cx="1624583" cy="577595"/>
          </a:xfrm>
          <a:prstGeom prst="rect">
            <a:avLst/>
          </a:prstGeom>
        </p:spPr>
      </p:pic>
      <p:pic>
        <p:nvPicPr>
          <p:cNvPr id="51" name="bg object 5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330195" y="630936"/>
            <a:ext cx="1408175" cy="577595"/>
          </a:xfrm>
          <a:prstGeom prst="rect">
            <a:avLst/>
          </a:prstGeom>
        </p:spPr>
      </p:pic>
      <p:pic>
        <p:nvPicPr>
          <p:cNvPr id="52" name="bg object 5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167127" y="877824"/>
            <a:ext cx="1520951" cy="57759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64394" y="420410"/>
            <a:ext cx="2254250" cy="9061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57400" y="457200"/>
            <a:ext cx="1618487" cy="775212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62865" marR="5080" indent="-50800" algn="ctr">
              <a:lnSpc>
                <a:spcPts val="1939"/>
              </a:lnSpc>
              <a:spcBef>
                <a:spcPts val="345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Becom</a:t>
            </a:r>
            <a:r>
              <a:rPr lang="en-US" sz="180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18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an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Advantage </a:t>
            </a:r>
            <a:r>
              <a:rPr lang="en-US" sz="1800" spc="-10" dirty="0">
                <a:solidFill>
                  <a:srgbClr val="FFFFFF"/>
                </a:solidFill>
                <a:latin typeface="Calibri"/>
                <a:cs typeface="Calibri"/>
              </a:rPr>
              <a:t>Credit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Client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064394" y="420410"/>
            <a:ext cx="2254250" cy="9053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35" algn="ctr">
              <a:lnSpc>
                <a:spcPct val="100000"/>
              </a:lnSpc>
              <a:spcBef>
                <a:spcPts val="100"/>
              </a:spcBef>
            </a:pPr>
            <a:r>
              <a:rPr lang="en-US" dirty="0"/>
              <a:t>Join As</a:t>
            </a:r>
            <a:r>
              <a:rPr lang="en-US" spc="-25" dirty="0"/>
              <a:t> </a:t>
            </a:r>
            <a:r>
              <a:rPr lang="en-US" dirty="0"/>
              <a:t>A</a:t>
            </a:r>
            <a:r>
              <a:rPr lang="en-US" spc="-10" dirty="0"/>
              <a:t> Customer</a:t>
            </a:r>
          </a:p>
          <a:p>
            <a:pPr marL="12700" marR="5080" indent="1270" algn="ctr">
              <a:lnSpc>
                <a:spcPts val="1510"/>
              </a:lnSpc>
              <a:spcBef>
                <a:spcPts val="260"/>
              </a:spcBef>
            </a:pPr>
            <a:r>
              <a:rPr lang="en-US" sz="1400" spc="-10" dirty="0"/>
              <a:t>Before</a:t>
            </a:r>
            <a:r>
              <a:rPr lang="en-US" sz="1400" spc="-55" dirty="0"/>
              <a:t> </a:t>
            </a:r>
            <a:r>
              <a:rPr lang="en-US" sz="1400" dirty="0"/>
              <a:t>applying,</a:t>
            </a:r>
            <a:r>
              <a:rPr lang="en-US" sz="1400" spc="-20" dirty="0"/>
              <a:t> </a:t>
            </a:r>
            <a:r>
              <a:rPr lang="en-US" sz="1400" dirty="0"/>
              <a:t>review onboarding </a:t>
            </a:r>
            <a:r>
              <a:rPr lang="en-US" sz="1400" spc="-10" dirty="0"/>
              <a:t>documentation</a:t>
            </a:r>
            <a:r>
              <a:rPr lang="en-US" sz="1400" spc="15" dirty="0"/>
              <a:t> </a:t>
            </a:r>
            <a:r>
              <a:rPr lang="en-US" sz="1400" dirty="0"/>
              <a:t>on</a:t>
            </a:r>
            <a:r>
              <a:rPr lang="en-US" sz="1400" spc="-10" dirty="0"/>
              <a:t> </a:t>
            </a:r>
            <a:r>
              <a:rPr lang="en-US" sz="1400" dirty="0"/>
              <a:t>our</a:t>
            </a:r>
            <a:r>
              <a:rPr lang="en-US" sz="1400" spc="-10" dirty="0"/>
              <a:t> website</a:t>
            </a:r>
            <a:endParaRPr lang="en-US" sz="1400" dirty="0"/>
          </a:p>
        </p:txBody>
      </p:sp>
      <p:sp>
        <p:nvSpPr>
          <p:cNvPr id="10" name="object 10"/>
          <p:cNvSpPr txBox="1"/>
          <p:nvPr/>
        </p:nvSpPr>
        <p:spPr>
          <a:xfrm>
            <a:off x="10058400" y="838200"/>
            <a:ext cx="990600" cy="65979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23189" algn="just">
              <a:lnSpc>
                <a:spcPct val="100000"/>
              </a:lnSpc>
              <a:spcBef>
                <a:spcPts val="105"/>
              </a:spcBef>
            </a:pPr>
            <a:r>
              <a:rPr lang="en-US" sz="1400" spc="-10" dirty="0">
                <a:solidFill>
                  <a:srgbClr val="FFFFFF"/>
                </a:solidFill>
                <a:latin typeface="Calibri"/>
                <a:cs typeface="Calibri"/>
              </a:rPr>
              <a:t>Active NMLS license (if applicable)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906000" y="1981200"/>
            <a:ext cx="990600" cy="475771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700" marR="5080" indent="53340" algn="ctr">
              <a:lnSpc>
                <a:spcPts val="1730"/>
              </a:lnSpc>
              <a:spcBef>
                <a:spcPts val="310"/>
              </a:spcBef>
            </a:pPr>
            <a:r>
              <a:rPr lang="en-US" sz="1600" spc="-20" dirty="0">
                <a:solidFill>
                  <a:srgbClr val="FFFFFF"/>
                </a:solidFill>
                <a:latin typeface="Calibri"/>
                <a:cs typeface="Calibri"/>
              </a:rPr>
              <a:t>Must haves!</a:t>
            </a:r>
            <a:endParaRPr lang="en-US" sz="1600" dirty="0">
              <a:latin typeface="Calibri"/>
              <a:cs typeface="Calibri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7650480" y="1994916"/>
            <a:ext cx="2143125" cy="1152525"/>
            <a:chOff x="7650480" y="1994916"/>
            <a:chExt cx="2143125" cy="1152525"/>
          </a:xfrm>
        </p:grpSpPr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01583" y="1994916"/>
              <a:ext cx="1175003" cy="577595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50480" y="2258568"/>
              <a:ext cx="2142743" cy="888491"/>
            </a:xfrm>
            <a:prstGeom prst="rect">
              <a:avLst/>
            </a:prstGeom>
          </p:spPr>
        </p:pic>
      </p:grpSp>
      <p:sp>
        <p:nvSpPr>
          <p:cNvPr id="19" name="object 19"/>
          <p:cNvSpPr txBox="1"/>
          <p:nvPr/>
        </p:nvSpPr>
        <p:spPr>
          <a:xfrm>
            <a:off x="7544561" y="2069086"/>
            <a:ext cx="2286000" cy="8807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20955" algn="ctr">
              <a:lnSpc>
                <a:spcPts val="2095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Photo</a:t>
            </a:r>
            <a:r>
              <a:rPr sz="18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ID</a:t>
            </a:r>
            <a:endParaRPr sz="1800">
              <a:latin typeface="Calibri"/>
              <a:cs typeface="Calibri"/>
            </a:endParaRPr>
          </a:p>
          <a:p>
            <a:pPr marL="250825" marR="268605" algn="ctr">
              <a:lnSpc>
                <a:spcPts val="1510"/>
              </a:lnSpc>
              <a:spcBef>
                <a:spcPts val="125"/>
              </a:spcBef>
            </a:pP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Must</a:t>
            </a:r>
            <a:r>
              <a:rPr sz="14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have</a:t>
            </a:r>
            <a:r>
              <a:rPr sz="14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current</a:t>
            </a:r>
            <a:r>
              <a:rPr sz="14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valid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government</a:t>
            </a:r>
            <a:r>
              <a:rPr sz="14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issued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photo</a:t>
            </a:r>
            <a:r>
              <a:rPr sz="1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identification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572000" y="2069086"/>
            <a:ext cx="2720686" cy="82073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0830" algn="ctr">
              <a:lnSpc>
                <a:spcPts val="2095"/>
              </a:lnSpc>
              <a:spcBef>
                <a:spcPts val="100"/>
              </a:spcBef>
            </a:pPr>
            <a:r>
              <a:rPr lang="en-US" dirty="0">
                <a:solidFill>
                  <a:srgbClr val="FFFFFF"/>
                </a:solidFill>
                <a:latin typeface="Calibri"/>
                <a:cs typeface="Calibri"/>
              </a:rPr>
              <a:t>Fully functioning permanent office location ready for inspection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667000" y="3657600"/>
            <a:ext cx="1676400" cy="872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095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Website</a:t>
            </a:r>
            <a:r>
              <a:rPr lang="en-US" sz="1800" spc="-10" dirty="0">
                <a:solidFill>
                  <a:srgbClr val="FFFFFF"/>
                </a:solidFill>
                <a:latin typeface="Calibri"/>
                <a:cs typeface="Calibri"/>
              </a:rPr>
              <a:t> Info</a:t>
            </a:r>
            <a:r>
              <a:rPr sz="1800" spc="-15" baseline="25462" dirty="0">
                <a:solidFill>
                  <a:srgbClr val="FFFFFF"/>
                </a:solidFill>
                <a:latin typeface="Calibri"/>
                <a:cs typeface="Calibri"/>
              </a:rPr>
              <a:t>*</a:t>
            </a:r>
            <a:endParaRPr sz="1800" baseline="25462" dirty="0">
              <a:latin typeface="Calibri"/>
              <a:cs typeface="Calibri"/>
            </a:endParaRPr>
          </a:p>
          <a:p>
            <a:pPr marL="38100" marR="30480" indent="-2540" algn="ctr">
              <a:lnSpc>
                <a:spcPts val="1510"/>
              </a:lnSpc>
              <a:spcBef>
                <a:spcPts val="125"/>
              </a:spcBef>
            </a:pPr>
            <a:r>
              <a:rPr lang="en-US" sz="1400" spc="-20" dirty="0">
                <a:solidFill>
                  <a:srgbClr val="FFFFFF"/>
                </a:solidFill>
                <a:latin typeface="Calibri"/>
                <a:cs typeface="Calibri"/>
              </a:rPr>
              <a:t>Matches  Application Name, address, phone etc.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066800" y="3505200"/>
            <a:ext cx="1054735" cy="422552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 indent="30480">
              <a:lnSpc>
                <a:spcPts val="1510"/>
              </a:lnSpc>
              <a:spcBef>
                <a:spcPts val="295"/>
              </a:spcBef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*Website</a:t>
            </a:r>
            <a:r>
              <a:rPr sz="14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not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4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requirement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066800" y="2438400"/>
            <a:ext cx="1143000" cy="614912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 indent="130810" algn="ctr">
              <a:lnSpc>
                <a:spcPts val="1510"/>
              </a:lnSpc>
              <a:spcBef>
                <a:spcPts val="295"/>
              </a:spcBef>
            </a:pPr>
            <a:r>
              <a:rPr lang="en-US" sz="1400" spc="-10" dirty="0">
                <a:solidFill>
                  <a:srgbClr val="FFFFFF"/>
                </a:solidFill>
                <a:latin typeface="Calibri"/>
                <a:cs typeface="Calibri"/>
              </a:rPr>
              <a:t>Helpful additional </a:t>
            </a:r>
            <a:r>
              <a:rPr lang="en-US" sz="1400" spc="-20" dirty="0">
                <a:solidFill>
                  <a:srgbClr val="FFFFFF"/>
                </a:solidFill>
                <a:latin typeface="Calibri"/>
                <a:cs typeface="Calibri"/>
              </a:rPr>
              <a:t>items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590800" y="2133600"/>
            <a:ext cx="1822668" cy="6796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095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Less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than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One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Year</a:t>
            </a:r>
            <a:endParaRPr sz="1800" dirty="0">
              <a:latin typeface="Calibri"/>
              <a:cs typeface="Calibri"/>
            </a:endParaRPr>
          </a:p>
          <a:p>
            <a:pPr marL="40640" marR="27940" algn="ctr">
              <a:lnSpc>
                <a:spcPts val="1510"/>
              </a:lnSpc>
              <a:spcBef>
                <a:spcPts val="125"/>
              </a:spcBef>
            </a:pPr>
            <a:r>
              <a:rPr lang="en-US" sz="1400" dirty="0">
                <a:solidFill>
                  <a:srgbClr val="FFFFFF"/>
                </a:solidFill>
                <a:latin typeface="Calibri"/>
                <a:cs typeface="Calibri"/>
              </a:rPr>
              <a:t>(in business) requires   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sz="14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additional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documents 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544561" y="3682352"/>
            <a:ext cx="2286000" cy="8925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98425" algn="ctr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Application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Fee</a:t>
            </a:r>
            <a:endParaRPr sz="1800" dirty="0">
              <a:latin typeface="Calibri"/>
              <a:cs typeface="Calibri"/>
            </a:endParaRPr>
          </a:p>
          <a:p>
            <a:pPr marL="259715" marR="325755" algn="ctr">
              <a:lnSpc>
                <a:spcPts val="1510"/>
              </a:lnSpc>
              <a:spcBef>
                <a:spcPts val="195"/>
              </a:spcBef>
            </a:pP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fee</a:t>
            </a:r>
            <a:r>
              <a:rPr sz="1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$125</a:t>
            </a:r>
            <a:r>
              <a:rPr sz="14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Calibri"/>
                <a:cs typeface="Calibri"/>
              </a:rPr>
              <a:t>will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be</a:t>
            </a:r>
            <a:r>
              <a:rPr sz="1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400" spc="-30" dirty="0">
                <a:solidFill>
                  <a:srgbClr val="FFFFFF"/>
                </a:solidFill>
                <a:latin typeface="Calibri"/>
                <a:cs typeface="Calibri"/>
              </a:rPr>
              <a:t>invoiced after application processing.</a:t>
            </a:r>
            <a:endParaRPr sz="1400" dirty="0">
              <a:latin typeface="Calibri"/>
              <a:cs typeface="Calibri"/>
            </a:endParaRPr>
          </a:p>
        </p:txBody>
      </p:sp>
      <p:pic>
        <p:nvPicPr>
          <p:cNvPr id="43" name="object 4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832848" y="5209032"/>
            <a:ext cx="1377695" cy="696467"/>
          </a:xfrm>
          <a:prstGeom prst="rect">
            <a:avLst/>
          </a:prstGeom>
        </p:spPr>
      </p:pic>
      <p:sp>
        <p:nvSpPr>
          <p:cNvPr id="44" name="object 44"/>
          <p:cNvSpPr txBox="1"/>
          <p:nvPr/>
        </p:nvSpPr>
        <p:spPr>
          <a:xfrm>
            <a:off x="9966137" y="5275901"/>
            <a:ext cx="1019810" cy="43180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234950" marR="5080" indent="-222885">
              <a:lnSpc>
                <a:spcPts val="1510"/>
              </a:lnSpc>
              <a:spcBef>
                <a:spcPts val="295"/>
              </a:spcBef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Application</a:t>
            </a:r>
            <a:r>
              <a:rPr sz="14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Process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782561" y="5330445"/>
            <a:ext cx="3119755" cy="872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095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Facility</a:t>
            </a:r>
            <a:r>
              <a:rPr sz="18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Inspection</a:t>
            </a:r>
            <a:endParaRPr sz="1800" dirty="0">
              <a:latin typeface="Calibri"/>
              <a:cs typeface="Calibri"/>
            </a:endParaRPr>
          </a:p>
          <a:p>
            <a:pPr marL="322580" marR="306070" algn="ctr">
              <a:lnSpc>
                <a:spcPts val="1510"/>
              </a:lnSpc>
              <a:spcBef>
                <a:spcPts val="125"/>
              </a:spcBef>
            </a:pPr>
            <a:r>
              <a:rPr lang="en-US" sz="1400" dirty="0">
                <a:solidFill>
                  <a:srgbClr val="FFFFFF"/>
                </a:solidFill>
                <a:latin typeface="Calibri"/>
                <a:cs typeface="Calibri"/>
              </a:rPr>
              <a:t>You will receive text message notification to complete your office inspection.</a:t>
            </a:r>
            <a:endParaRPr sz="1400" dirty="0">
              <a:latin typeface="Calibri"/>
              <a:cs typeface="Calibri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2177795" y="5138928"/>
            <a:ext cx="1618615" cy="1318260"/>
            <a:chOff x="2177795" y="5138928"/>
            <a:chExt cx="1618615" cy="1318260"/>
          </a:xfrm>
        </p:grpSpPr>
        <p:pic>
          <p:nvPicPr>
            <p:cNvPr id="50" name="object 5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60320" y="5138928"/>
              <a:ext cx="1184147" cy="577595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177795" y="5385816"/>
              <a:ext cx="1618487" cy="577595"/>
            </a:xfrm>
            <a:prstGeom prst="rect">
              <a:avLst/>
            </a:prstGeom>
          </p:spPr>
        </p:pic>
        <p:pic>
          <p:nvPicPr>
            <p:cNvPr id="52" name="object 5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273808" y="5632704"/>
              <a:ext cx="1470659" cy="577595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904743" y="5879592"/>
              <a:ext cx="786383" cy="577595"/>
            </a:xfrm>
            <a:prstGeom prst="rect">
              <a:avLst/>
            </a:prstGeom>
          </p:spPr>
        </p:pic>
      </p:grpSp>
      <p:sp>
        <p:nvSpPr>
          <p:cNvPr id="54" name="object 54"/>
          <p:cNvSpPr txBox="1"/>
          <p:nvPr/>
        </p:nvSpPr>
        <p:spPr>
          <a:xfrm>
            <a:off x="2334850" y="5212971"/>
            <a:ext cx="1167765" cy="104076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080" indent="382270" algn="just">
              <a:lnSpc>
                <a:spcPts val="1939"/>
              </a:lnSpc>
              <a:spcBef>
                <a:spcPts val="345"/>
              </a:spcBef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Account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Activation</a:t>
            </a:r>
            <a:r>
              <a:rPr sz="180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&amp;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Credentials</a:t>
            </a:r>
            <a:endParaRPr sz="1800" dirty="0">
              <a:latin typeface="Calibri"/>
              <a:cs typeface="Calibri"/>
            </a:endParaRPr>
          </a:p>
          <a:p>
            <a:pPr marL="739140">
              <a:lnSpc>
                <a:spcPts val="1925"/>
              </a:lnSpc>
            </a:pP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Sent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6629400" y="533400"/>
            <a:ext cx="3429000" cy="6796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09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Proof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Bonafide</a:t>
            </a:r>
            <a:endParaRPr sz="1800" dirty="0">
              <a:latin typeface="Calibri"/>
              <a:cs typeface="Calibri"/>
            </a:endParaRPr>
          </a:p>
          <a:p>
            <a:pPr marL="447675" marR="462915" algn="ctr">
              <a:lnSpc>
                <a:spcPts val="1510"/>
              </a:lnSpc>
              <a:spcBef>
                <a:spcPts val="120"/>
              </a:spcBef>
            </a:pP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Company</a:t>
            </a:r>
            <a:r>
              <a:rPr sz="14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must</a:t>
            </a:r>
            <a:r>
              <a:rPr sz="14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have</a:t>
            </a:r>
            <a:r>
              <a:rPr sz="14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current</a:t>
            </a:r>
            <a:r>
              <a:rPr sz="14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50" dirty="0">
                <a:solidFill>
                  <a:srgbClr val="FFFFFF"/>
                </a:solidFill>
                <a:latin typeface="Calibri"/>
                <a:cs typeface="Calibri"/>
              </a:rPr>
              <a:t>&amp;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active</a:t>
            </a:r>
            <a:r>
              <a:rPr sz="1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license</a:t>
            </a:r>
            <a:r>
              <a:rPr sz="1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14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400" spc="-70" dirty="0">
                <a:solidFill>
                  <a:srgbClr val="FFFFFF"/>
                </a:solidFill>
                <a:latin typeface="Calibri"/>
                <a:cs typeface="Calibri"/>
              </a:rPr>
              <a:t>their  business.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595308" y="3691510"/>
            <a:ext cx="2824480" cy="876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08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Ready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Apply</a:t>
            </a:r>
            <a:endParaRPr sz="1800" dirty="0">
              <a:latin typeface="Calibri"/>
              <a:cs typeface="Calibri"/>
            </a:endParaRPr>
          </a:p>
          <a:p>
            <a:pPr marL="12700" marR="5080" algn="ctr">
              <a:lnSpc>
                <a:spcPts val="1510"/>
              </a:lnSpc>
              <a:spcBef>
                <a:spcPts val="110"/>
              </a:spcBef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Prospective</a:t>
            </a:r>
            <a:r>
              <a:rPr sz="1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client</a:t>
            </a:r>
            <a:r>
              <a:rPr sz="14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uses</a:t>
            </a:r>
            <a:r>
              <a:rPr sz="1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online</a:t>
            </a:r>
            <a:r>
              <a:rPr sz="1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portal</a:t>
            </a:r>
            <a:r>
              <a:rPr sz="1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submit</a:t>
            </a:r>
            <a:r>
              <a:rPr sz="14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application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4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upload</a:t>
            </a:r>
            <a:r>
              <a:rPr sz="14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required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documentation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3953667" y="5330445"/>
            <a:ext cx="2477135" cy="872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095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Application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Final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Review</a:t>
            </a:r>
            <a:endParaRPr sz="1800" dirty="0">
              <a:latin typeface="Calibri"/>
              <a:cs typeface="Calibri"/>
            </a:endParaRPr>
          </a:p>
          <a:p>
            <a:pPr marL="12065" marR="5080" indent="-635" algn="ctr">
              <a:lnSpc>
                <a:spcPts val="1510"/>
              </a:lnSpc>
              <a:spcBef>
                <a:spcPts val="125"/>
              </a:spcBef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Application</a:t>
            </a:r>
            <a:r>
              <a:rPr sz="14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facility</a:t>
            </a:r>
            <a:r>
              <a:rPr sz="1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inspection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report</a:t>
            </a:r>
            <a:r>
              <a:rPr sz="14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are</a:t>
            </a:r>
            <a:r>
              <a:rPr sz="14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reviewed</a:t>
            </a:r>
            <a:r>
              <a:rPr sz="1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400" spc="-30" dirty="0">
                <a:solidFill>
                  <a:srgbClr val="FFFFFF"/>
                </a:solidFill>
                <a:latin typeface="Calibri"/>
                <a:cs typeface="Calibri"/>
              </a:rPr>
              <a:t>finalization</a:t>
            </a:r>
            <a:r>
              <a:rPr lang="en-US" sz="1400" spc="-35" dirty="0">
                <a:solidFill>
                  <a:srgbClr val="FFFFFF"/>
                </a:solidFill>
                <a:latin typeface="Calibri"/>
                <a:cs typeface="Calibri"/>
              </a:rPr>
              <a:t>/remediation items.</a:t>
            </a:r>
            <a:endParaRPr sz="1400" dirty="0">
              <a:latin typeface="Calibri"/>
              <a:cs typeface="Calibri"/>
            </a:endParaRPr>
          </a:p>
        </p:txBody>
      </p:sp>
      <p:grpSp>
        <p:nvGrpSpPr>
          <p:cNvPr id="67" name="object 67"/>
          <p:cNvGrpSpPr/>
          <p:nvPr/>
        </p:nvGrpSpPr>
        <p:grpSpPr>
          <a:xfrm>
            <a:off x="9902952" y="4018788"/>
            <a:ext cx="1108075" cy="882650"/>
            <a:chOff x="9902952" y="4018788"/>
            <a:chExt cx="1108075" cy="882650"/>
          </a:xfrm>
        </p:grpSpPr>
        <p:pic>
          <p:nvPicPr>
            <p:cNvPr id="68" name="object 6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902952" y="4018788"/>
              <a:ext cx="1107947" cy="455675"/>
            </a:xfrm>
            <a:prstGeom prst="rect">
              <a:avLst/>
            </a:prstGeom>
          </p:spPr>
        </p:pic>
        <p:pic>
          <p:nvPicPr>
            <p:cNvPr id="69" name="object 6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906000" y="4232147"/>
              <a:ext cx="1103375" cy="455675"/>
            </a:xfrm>
            <a:prstGeom prst="rect">
              <a:avLst/>
            </a:prstGeom>
          </p:spPr>
        </p:pic>
        <p:pic>
          <p:nvPicPr>
            <p:cNvPr id="70" name="object 7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0070592" y="4445508"/>
              <a:ext cx="731519" cy="455675"/>
            </a:xfrm>
            <a:prstGeom prst="rect">
              <a:avLst/>
            </a:prstGeom>
          </p:spPr>
        </p:pic>
      </p:grpSp>
      <p:sp>
        <p:nvSpPr>
          <p:cNvPr id="71" name="object 71"/>
          <p:cNvSpPr txBox="1"/>
          <p:nvPr/>
        </p:nvSpPr>
        <p:spPr>
          <a:xfrm>
            <a:off x="9906000" y="3886200"/>
            <a:ext cx="948540" cy="10900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lang="en-US" sz="1400" dirty="0">
                <a:solidFill>
                  <a:srgbClr val="FFFFFF"/>
                </a:solidFill>
                <a:latin typeface="Calibri"/>
                <a:cs typeface="Calibri"/>
              </a:rPr>
              <a:t>Welcome call from A</a:t>
            </a:r>
            <a:r>
              <a:rPr lang="en-US" sz="1400" spc="-10" dirty="0">
                <a:solidFill>
                  <a:srgbClr val="FFFFFF"/>
                </a:solidFill>
                <a:latin typeface="Calibri"/>
                <a:cs typeface="Calibri"/>
              </a:rPr>
              <a:t>pplication Onboarding Team.</a:t>
            </a:r>
            <a:endParaRPr sz="1400" dirty="0">
              <a:latin typeface="Calibri"/>
              <a:cs typeface="Calibri"/>
            </a:endParaRPr>
          </a:p>
        </p:txBody>
      </p:sp>
      <p:grpSp>
        <p:nvGrpSpPr>
          <p:cNvPr id="74" name="object 55">
            <a:extLst>
              <a:ext uri="{FF2B5EF4-FFF2-40B4-BE49-F238E27FC236}">
                <a16:creationId xmlns:a16="http://schemas.microsoft.com/office/drawing/2014/main" id="{F8A1E2AC-3EC7-2C5D-E4F9-83D7E2FBDE6D}"/>
              </a:ext>
            </a:extLst>
          </p:cNvPr>
          <p:cNvGrpSpPr/>
          <p:nvPr/>
        </p:nvGrpSpPr>
        <p:grpSpPr>
          <a:xfrm>
            <a:off x="1066800" y="5334000"/>
            <a:ext cx="1168215" cy="864107"/>
            <a:chOff x="1039368" y="5334000"/>
            <a:chExt cx="1158239" cy="864107"/>
          </a:xfrm>
        </p:grpSpPr>
        <p:pic>
          <p:nvPicPr>
            <p:cNvPr id="75" name="object 56">
              <a:extLst>
                <a:ext uri="{FF2B5EF4-FFF2-40B4-BE49-F238E27FC236}">
                  <a16:creationId xmlns:a16="http://schemas.microsoft.com/office/drawing/2014/main" id="{22A6FBBD-FE19-B6F0-3298-37B08ACCC2DA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676400" y="5334000"/>
              <a:ext cx="521207" cy="864107"/>
            </a:xfrm>
            <a:prstGeom prst="rect">
              <a:avLst/>
            </a:prstGeom>
          </p:spPr>
        </p:pic>
        <p:pic>
          <p:nvPicPr>
            <p:cNvPr id="76" name="object 57">
              <a:extLst>
                <a:ext uri="{FF2B5EF4-FFF2-40B4-BE49-F238E27FC236}">
                  <a16:creationId xmlns:a16="http://schemas.microsoft.com/office/drawing/2014/main" id="{D27DDCCE-9E1C-7EEF-F8CE-575673B759AE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039368" y="5449824"/>
              <a:ext cx="717803" cy="687323"/>
            </a:xfrm>
            <a:prstGeom prst="rect">
              <a:avLst/>
            </a:prstGeom>
          </p:spPr>
        </p:pic>
        <p:sp>
          <p:nvSpPr>
            <p:cNvPr id="77" name="object 58">
              <a:extLst>
                <a:ext uri="{FF2B5EF4-FFF2-40B4-BE49-F238E27FC236}">
                  <a16:creationId xmlns:a16="http://schemas.microsoft.com/office/drawing/2014/main" id="{4EE36CB4-CC08-C62F-9C20-D927BA0A7A20}"/>
                </a:ext>
              </a:extLst>
            </p:cNvPr>
            <p:cNvSpPr/>
            <p:nvPr/>
          </p:nvSpPr>
          <p:spPr>
            <a:xfrm>
              <a:off x="1066251" y="5476689"/>
              <a:ext cx="610870" cy="579755"/>
            </a:xfrm>
            <a:custGeom>
              <a:avLst/>
              <a:gdLst/>
              <a:ahLst/>
              <a:cxnLst/>
              <a:rect l="l" t="t" r="r" b="b"/>
              <a:pathLst>
                <a:path w="610869" h="579754">
                  <a:moveTo>
                    <a:pt x="360590" y="442340"/>
                  </a:moveTo>
                  <a:lnTo>
                    <a:pt x="305714" y="442340"/>
                  </a:lnTo>
                  <a:lnTo>
                    <a:pt x="493001" y="579462"/>
                  </a:lnTo>
                  <a:lnTo>
                    <a:pt x="465047" y="492467"/>
                  </a:lnTo>
                  <a:lnTo>
                    <a:pt x="429336" y="492467"/>
                  </a:lnTo>
                  <a:lnTo>
                    <a:pt x="360590" y="442340"/>
                  </a:lnTo>
                  <a:close/>
                </a:path>
                <a:path w="610869" h="579754">
                  <a:moveTo>
                    <a:pt x="0" y="219697"/>
                  </a:moveTo>
                  <a:lnTo>
                    <a:pt x="2222" y="221170"/>
                  </a:lnTo>
                  <a:lnTo>
                    <a:pt x="0" y="221170"/>
                  </a:lnTo>
                  <a:lnTo>
                    <a:pt x="188760" y="357555"/>
                  </a:lnTo>
                  <a:lnTo>
                    <a:pt x="116954" y="578726"/>
                  </a:lnTo>
                  <a:lnTo>
                    <a:pt x="236337" y="492467"/>
                  </a:lnTo>
                  <a:lnTo>
                    <a:pt x="179882" y="492467"/>
                  </a:lnTo>
                  <a:lnTo>
                    <a:pt x="227990" y="345757"/>
                  </a:lnTo>
                  <a:lnTo>
                    <a:pt x="102895" y="255079"/>
                  </a:lnTo>
                  <a:lnTo>
                    <a:pt x="104381" y="255079"/>
                  </a:lnTo>
                  <a:lnTo>
                    <a:pt x="102158" y="253606"/>
                  </a:lnTo>
                  <a:lnTo>
                    <a:pt x="257102" y="253606"/>
                  </a:lnTo>
                  <a:lnTo>
                    <a:pt x="268149" y="220433"/>
                  </a:lnTo>
                  <a:lnTo>
                    <a:pt x="233172" y="220433"/>
                  </a:lnTo>
                  <a:lnTo>
                    <a:pt x="0" y="219697"/>
                  </a:lnTo>
                  <a:close/>
                </a:path>
                <a:path w="610869" h="579754">
                  <a:moveTo>
                    <a:pt x="304977" y="401789"/>
                  </a:moveTo>
                  <a:lnTo>
                    <a:pt x="179882" y="492467"/>
                  </a:lnTo>
                  <a:lnTo>
                    <a:pt x="236337" y="492467"/>
                  </a:lnTo>
                  <a:lnTo>
                    <a:pt x="305714" y="442340"/>
                  </a:lnTo>
                  <a:lnTo>
                    <a:pt x="360590" y="442340"/>
                  </a:lnTo>
                  <a:lnTo>
                    <a:pt x="304977" y="401789"/>
                  </a:lnTo>
                  <a:close/>
                </a:path>
                <a:path w="610869" h="579754">
                  <a:moveTo>
                    <a:pt x="341043" y="107632"/>
                  </a:moveTo>
                  <a:lnTo>
                    <a:pt x="305714" y="107632"/>
                  </a:lnTo>
                  <a:lnTo>
                    <a:pt x="353098" y="255079"/>
                  </a:lnTo>
                  <a:lnTo>
                    <a:pt x="508546" y="255079"/>
                  </a:lnTo>
                  <a:lnTo>
                    <a:pt x="382701" y="346494"/>
                  </a:lnTo>
                  <a:lnTo>
                    <a:pt x="429336" y="492467"/>
                  </a:lnTo>
                  <a:lnTo>
                    <a:pt x="465047" y="492467"/>
                  </a:lnTo>
                  <a:lnTo>
                    <a:pt x="421932" y="358292"/>
                  </a:lnTo>
                  <a:lnTo>
                    <a:pt x="610692" y="221170"/>
                  </a:lnTo>
                  <a:lnTo>
                    <a:pt x="377520" y="221170"/>
                  </a:lnTo>
                  <a:lnTo>
                    <a:pt x="341043" y="107632"/>
                  </a:lnTo>
                  <a:close/>
                </a:path>
                <a:path w="610869" h="579754">
                  <a:moveTo>
                    <a:pt x="257102" y="253606"/>
                  </a:moveTo>
                  <a:lnTo>
                    <a:pt x="102158" y="253606"/>
                  </a:lnTo>
                  <a:lnTo>
                    <a:pt x="256857" y="254342"/>
                  </a:lnTo>
                  <a:lnTo>
                    <a:pt x="257102" y="253606"/>
                  </a:lnTo>
                  <a:close/>
                </a:path>
                <a:path w="610869" h="579754">
                  <a:moveTo>
                    <a:pt x="306463" y="0"/>
                  </a:moveTo>
                  <a:lnTo>
                    <a:pt x="233172" y="220433"/>
                  </a:lnTo>
                  <a:lnTo>
                    <a:pt x="268149" y="220433"/>
                  </a:lnTo>
                  <a:lnTo>
                    <a:pt x="305714" y="107632"/>
                  </a:lnTo>
                  <a:lnTo>
                    <a:pt x="341043" y="107632"/>
                  </a:lnTo>
                  <a:lnTo>
                    <a:pt x="3064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168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Join As A Customer Before applying, review onboarding documentation on our website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Title</dc:title>
  <dc:creator>Cindy Kuzara</dc:creator>
  <cp:lastModifiedBy>Sylvia Humphrey</cp:lastModifiedBy>
  <cp:revision>1</cp:revision>
  <dcterms:created xsi:type="dcterms:W3CDTF">2026-06-03T20:37:29Z</dcterms:created>
  <dcterms:modified xsi:type="dcterms:W3CDTF">2026-06-03T21:33:49Z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0x010100FBD415A6F485CF47B5CBB1C01445BFA2</vt:lpwstr>
  </property>
  <property fmtid="{D5CDD505-2E9C-101B-9397-08002B2CF9AE}" pid="3" name="Created">
    <vt:filetime>2023-03-10T00:00:00Z</vt:filetime>
  </property>
  <property fmtid="{D5CDD505-2E9C-101B-9397-08002B2CF9AE}" pid="4" name="Creator">
    <vt:lpwstr>Acrobat PDFMaker 22 for PowerPoint</vt:lpwstr>
  </property>
  <property fmtid="{D5CDD505-2E9C-101B-9397-08002B2CF9AE}" pid="5" name="LastSaved">
    <vt:filetime>2026-06-03T00:00:00Z</vt:filetime>
  </property>
  <property fmtid="{D5CDD505-2E9C-101B-9397-08002B2CF9AE}" pid="6" name="Producer">
    <vt:lpwstr>Adobe PDF Library 22.3.98</vt:lpwstr>
  </property>
</Properties>
</file>